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88" r:id="rId3"/>
    <p:sldId id="305" r:id="rId4"/>
    <p:sldId id="258" r:id="rId5"/>
    <p:sldId id="304" r:id="rId6"/>
    <p:sldId id="307" r:id="rId7"/>
    <p:sldId id="308" r:id="rId8"/>
    <p:sldId id="259" r:id="rId9"/>
    <p:sldId id="257" r:id="rId10"/>
    <p:sldId id="291" r:id="rId11"/>
    <p:sldId id="292" r:id="rId12"/>
    <p:sldId id="293" r:id="rId13"/>
    <p:sldId id="294" r:id="rId14"/>
    <p:sldId id="295" r:id="rId15"/>
    <p:sldId id="297" r:id="rId16"/>
    <p:sldId id="298" r:id="rId17"/>
    <p:sldId id="299" r:id="rId18"/>
    <p:sldId id="300" r:id="rId19"/>
    <p:sldId id="309" r:id="rId20"/>
    <p:sldId id="310" r:id="rId21"/>
    <p:sldId id="264" r:id="rId22"/>
    <p:sldId id="311" r:id="rId23"/>
    <p:sldId id="265" r:id="rId24"/>
    <p:sldId id="312" r:id="rId25"/>
    <p:sldId id="262" r:id="rId26"/>
    <p:sldId id="313" r:id="rId27"/>
    <p:sldId id="260" r:id="rId28"/>
    <p:sldId id="266" r:id="rId29"/>
    <p:sldId id="314" r:id="rId30"/>
    <p:sldId id="267" r:id="rId31"/>
    <p:sldId id="270" r:id="rId32"/>
    <p:sldId id="315" r:id="rId33"/>
    <p:sldId id="263" r:id="rId34"/>
    <p:sldId id="316" r:id="rId35"/>
    <p:sldId id="272" r:id="rId36"/>
    <p:sldId id="317" r:id="rId37"/>
    <p:sldId id="301" r:id="rId38"/>
    <p:sldId id="303" r:id="rId39"/>
    <p:sldId id="302" r:id="rId40"/>
    <p:sldId id="321" r:id="rId41"/>
    <p:sldId id="318" r:id="rId42"/>
    <p:sldId id="284" r:id="rId43"/>
    <p:sldId id="285" r:id="rId44"/>
    <p:sldId id="286" r:id="rId45"/>
    <p:sldId id="319" r:id="rId4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C521"/>
    <a:srgbClr val="064339"/>
    <a:srgbClr val="0F15C5"/>
    <a:srgbClr val="F2F2F2"/>
    <a:srgbClr val="18453B"/>
    <a:srgbClr val="0C533A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9E6AC6-A26F-E847-BC84-0C4DA66B4087}" v="587" dt="2019-12-07T22:24:15.9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8" autoAdjust="0"/>
    <p:restoredTop sz="86765"/>
  </p:normalViewPr>
  <p:slideViewPr>
    <p:cSldViewPr snapToGrid="0" snapToObjects="1" showGuides="1">
      <p:cViewPr varScale="1">
        <p:scale>
          <a:sx n="46" d="100"/>
          <a:sy n="46" d="100"/>
        </p:scale>
        <p:origin x="724" y="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tt Bales" userId="c8423bc7-2cde-4f5f-9353-974b56f37185" providerId="ADAL" clId="{299E6AC6-A26F-E847-BC84-0C4DA66B4087}"/>
    <pc:docChg chg="undo redo custSel addSld delSld modSld sldOrd">
      <pc:chgData name="Scott Bales" userId="c8423bc7-2cde-4f5f-9353-974b56f37185" providerId="ADAL" clId="{299E6AC6-A26F-E847-BC84-0C4DA66B4087}" dt="2019-12-07T22:26:21.125" v="8614" actId="2711"/>
      <pc:docMkLst>
        <pc:docMk/>
      </pc:docMkLst>
      <pc:sldChg chg="addSp delSp modSp">
        <pc:chgData name="Scott Bales" userId="c8423bc7-2cde-4f5f-9353-974b56f37185" providerId="ADAL" clId="{299E6AC6-A26F-E847-BC84-0C4DA66B4087}" dt="2019-12-07T19:50:49.436" v="3479" actId="1035"/>
        <pc:sldMkLst>
          <pc:docMk/>
          <pc:sldMk cId="0" sldId="256"/>
        </pc:sldMkLst>
        <pc:spChg chg="mod">
          <ac:chgData name="Scott Bales" userId="c8423bc7-2cde-4f5f-9353-974b56f37185" providerId="ADAL" clId="{299E6AC6-A26F-E847-BC84-0C4DA66B4087}" dt="2019-12-07T19:50:49.436" v="3479" actId="1035"/>
          <ac:spMkLst>
            <pc:docMk/>
            <pc:sldMk cId="0" sldId="256"/>
            <ac:spMk id="3" creationId="{00000000-0000-0000-0000-000000000000}"/>
          </ac:spMkLst>
        </pc:spChg>
        <pc:spChg chg="mod">
          <ac:chgData name="Scott Bales" userId="c8423bc7-2cde-4f5f-9353-974b56f37185" providerId="ADAL" clId="{299E6AC6-A26F-E847-BC84-0C4DA66B4087}" dt="2019-12-07T19:50:43.260" v="3459" actId="1035"/>
          <ac:spMkLst>
            <pc:docMk/>
            <pc:sldMk cId="0" sldId="256"/>
            <ac:spMk id="8194" creationId="{00000000-0000-0000-0000-000000000000}"/>
          </ac:spMkLst>
        </pc:spChg>
        <pc:picChg chg="del">
          <ac:chgData name="Scott Bales" userId="c8423bc7-2cde-4f5f-9353-974b56f37185" providerId="ADAL" clId="{299E6AC6-A26F-E847-BC84-0C4DA66B4087}" dt="2019-12-07T19:49:57.133" v="3387" actId="478"/>
          <ac:picMkLst>
            <pc:docMk/>
            <pc:sldMk cId="0" sldId="256"/>
            <ac:picMk id="4" creationId="{5DB6E05C-A8B9-5546-BD77-6885586A144E}"/>
          </ac:picMkLst>
        </pc:picChg>
        <pc:picChg chg="add mod">
          <ac:chgData name="Scott Bales" userId="c8423bc7-2cde-4f5f-9353-974b56f37185" providerId="ADAL" clId="{299E6AC6-A26F-E847-BC84-0C4DA66B4087}" dt="2019-12-07T19:50:06.713" v="3389" actId="167"/>
          <ac:picMkLst>
            <pc:docMk/>
            <pc:sldMk cId="0" sldId="256"/>
            <ac:picMk id="5" creationId="{5BFBD3A2-118A-B445-B110-EF89973A87AD}"/>
          </ac:picMkLst>
        </pc:picChg>
      </pc:sldChg>
      <pc:sldChg chg="addSp delSp modSp">
        <pc:chgData name="Scott Bales" userId="c8423bc7-2cde-4f5f-9353-974b56f37185" providerId="ADAL" clId="{299E6AC6-A26F-E847-BC84-0C4DA66B4087}" dt="2019-12-07T20:28:40.527" v="4259"/>
        <pc:sldMkLst>
          <pc:docMk/>
          <pc:sldMk cId="975041858" sldId="257"/>
        </pc:sldMkLst>
        <pc:spChg chg="del mod">
          <ac:chgData name="Scott Bales" userId="c8423bc7-2cde-4f5f-9353-974b56f37185" providerId="ADAL" clId="{299E6AC6-A26F-E847-BC84-0C4DA66B4087}" dt="2019-12-07T16:25:46.291" v="97" actId="478"/>
          <ac:spMkLst>
            <pc:docMk/>
            <pc:sldMk cId="975041858" sldId="257"/>
            <ac:spMk id="2" creationId="{A2D8E4A1-A6EB-F840-81E4-7F973EC29DB3}"/>
          </ac:spMkLst>
        </pc:spChg>
        <pc:spChg chg="del">
          <ac:chgData name="Scott Bales" userId="c8423bc7-2cde-4f5f-9353-974b56f37185" providerId="ADAL" clId="{299E6AC6-A26F-E847-BC84-0C4DA66B4087}" dt="2019-12-07T16:24:55.834" v="62" actId="478"/>
          <ac:spMkLst>
            <pc:docMk/>
            <pc:sldMk cId="975041858" sldId="257"/>
            <ac:spMk id="3" creationId="{09837AE8-19FE-AF41-8858-7B5A3AE3B363}"/>
          </ac:spMkLst>
        </pc:spChg>
        <pc:spChg chg="add del mod">
          <ac:chgData name="Scott Bales" userId="c8423bc7-2cde-4f5f-9353-974b56f37185" providerId="ADAL" clId="{299E6AC6-A26F-E847-BC84-0C4DA66B4087}" dt="2019-12-07T16:27:14.601" v="105" actId="478"/>
          <ac:spMkLst>
            <pc:docMk/>
            <pc:sldMk cId="975041858" sldId="257"/>
            <ac:spMk id="7" creationId="{C1C06C71-B134-9A44-9719-4CF120201C2E}"/>
          </ac:spMkLst>
        </pc:spChg>
        <pc:spChg chg="add mod">
          <ac:chgData name="Scott Bales" userId="c8423bc7-2cde-4f5f-9353-974b56f37185" providerId="ADAL" clId="{299E6AC6-A26F-E847-BC84-0C4DA66B4087}" dt="2019-12-07T16:33:13.834" v="223" actId="1036"/>
          <ac:spMkLst>
            <pc:docMk/>
            <pc:sldMk cId="975041858" sldId="257"/>
            <ac:spMk id="8" creationId="{B948D092-063D-B845-A938-F835B1B88385}"/>
          </ac:spMkLst>
        </pc:spChg>
        <pc:graphicFrameChg chg="add del mod modGraphic">
          <ac:chgData name="Scott Bales" userId="c8423bc7-2cde-4f5f-9353-974b56f37185" providerId="ADAL" clId="{299E6AC6-A26F-E847-BC84-0C4DA66B4087}" dt="2019-12-07T20:28:40.527" v="4259"/>
          <ac:graphicFrameMkLst>
            <pc:docMk/>
            <pc:sldMk cId="975041858" sldId="257"/>
            <ac:graphicFrameMk id="5" creationId="{4148E36A-AA61-B246-A348-FF4BA7CC5313}"/>
          </ac:graphicFrameMkLst>
        </pc:graphicFrameChg>
      </pc:sldChg>
      <pc:sldChg chg="addSp delSp modSp mod">
        <pc:chgData name="Scott Bales" userId="c8423bc7-2cde-4f5f-9353-974b56f37185" providerId="ADAL" clId="{299E6AC6-A26F-E847-BC84-0C4DA66B4087}" dt="2019-12-07T19:08:07.001" v="2493" actId="403"/>
        <pc:sldMkLst>
          <pc:docMk/>
          <pc:sldMk cId="3899598415" sldId="258"/>
        </pc:sldMkLst>
        <pc:spChg chg="mod">
          <ac:chgData name="Scott Bales" userId="c8423bc7-2cde-4f5f-9353-974b56f37185" providerId="ADAL" clId="{299E6AC6-A26F-E847-BC84-0C4DA66B4087}" dt="2019-12-07T18:37:03.444" v="1612" actId="20577"/>
          <ac:spMkLst>
            <pc:docMk/>
            <pc:sldMk cId="3899598415" sldId="258"/>
            <ac:spMk id="2" creationId="{A2D8E4A1-A6EB-F840-81E4-7F973EC29DB3}"/>
          </ac:spMkLst>
        </pc:spChg>
        <pc:spChg chg="del">
          <ac:chgData name="Scott Bales" userId="c8423bc7-2cde-4f5f-9353-974b56f37185" providerId="ADAL" clId="{299E6AC6-A26F-E847-BC84-0C4DA66B4087}" dt="2019-12-07T18:33:44.906" v="1490" actId="478"/>
          <ac:spMkLst>
            <pc:docMk/>
            <pc:sldMk cId="3899598415" sldId="258"/>
            <ac:spMk id="3" creationId="{09837AE8-19FE-AF41-8858-7B5A3AE3B363}"/>
          </ac:spMkLst>
        </pc:spChg>
        <pc:spChg chg="del">
          <ac:chgData name="Scott Bales" userId="c8423bc7-2cde-4f5f-9353-974b56f37185" providerId="ADAL" clId="{299E6AC6-A26F-E847-BC84-0C4DA66B4087}" dt="2019-12-07T19:06:12.718" v="2381" actId="478"/>
          <ac:spMkLst>
            <pc:docMk/>
            <pc:sldMk cId="3899598415" sldId="258"/>
            <ac:spMk id="4" creationId="{00000000-0000-0000-0000-000000000000}"/>
          </ac:spMkLst>
        </pc:spChg>
        <pc:spChg chg="add del mod">
          <ac:chgData name="Scott Bales" userId="c8423bc7-2cde-4f5f-9353-974b56f37185" providerId="ADAL" clId="{299E6AC6-A26F-E847-BC84-0C4DA66B4087}" dt="2019-12-07T18:33:47.868" v="1491" actId="478"/>
          <ac:spMkLst>
            <pc:docMk/>
            <pc:sldMk cId="3899598415" sldId="258"/>
            <ac:spMk id="7" creationId="{901A6FE7-FA9B-1D4F-BA8D-20A194E9A664}"/>
          </ac:spMkLst>
        </pc:spChg>
        <pc:spChg chg="add mod">
          <ac:chgData name="Scott Bales" userId="c8423bc7-2cde-4f5f-9353-974b56f37185" providerId="ADAL" clId="{299E6AC6-A26F-E847-BC84-0C4DA66B4087}" dt="2019-12-07T19:07:46.323" v="2489" actId="1036"/>
          <ac:spMkLst>
            <pc:docMk/>
            <pc:sldMk cId="3899598415" sldId="258"/>
            <ac:spMk id="9" creationId="{8EB1E0C0-B17F-A44B-BFC5-846C78ABDA15}"/>
          </ac:spMkLst>
        </pc:spChg>
        <pc:spChg chg="add mod">
          <ac:chgData name="Scott Bales" userId="c8423bc7-2cde-4f5f-9353-974b56f37185" providerId="ADAL" clId="{299E6AC6-A26F-E847-BC84-0C4DA66B4087}" dt="2019-12-07T19:08:00.329" v="2491" actId="403"/>
          <ac:spMkLst>
            <pc:docMk/>
            <pc:sldMk cId="3899598415" sldId="258"/>
            <ac:spMk id="10" creationId="{CDCEE787-661C-B448-9684-EABB18C73570}"/>
          </ac:spMkLst>
        </pc:spChg>
        <pc:spChg chg="add mod">
          <ac:chgData name="Scott Bales" userId="c8423bc7-2cde-4f5f-9353-974b56f37185" providerId="ADAL" clId="{299E6AC6-A26F-E847-BC84-0C4DA66B4087}" dt="2019-12-07T19:08:07.001" v="2493" actId="403"/>
          <ac:spMkLst>
            <pc:docMk/>
            <pc:sldMk cId="3899598415" sldId="258"/>
            <ac:spMk id="11" creationId="{883F7209-734E-F44F-9781-8F63775BD69F}"/>
          </ac:spMkLst>
        </pc:spChg>
        <pc:spChg chg="add mod">
          <ac:chgData name="Scott Bales" userId="c8423bc7-2cde-4f5f-9353-974b56f37185" providerId="ADAL" clId="{299E6AC6-A26F-E847-BC84-0C4DA66B4087}" dt="2019-12-07T19:05:34.204" v="2301" actId="14100"/>
          <ac:spMkLst>
            <pc:docMk/>
            <pc:sldMk cId="3899598415" sldId="258"/>
            <ac:spMk id="12" creationId="{AB0F4755-6A9E-D145-9721-B1EBCB164991}"/>
          </ac:spMkLst>
        </pc:spChg>
        <pc:spChg chg="add mod">
          <ac:chgData name="Scott Bales" userId="c8423bc7-2cde-4f5f-9353-974b56f37185" providerId="ADAL" clId="{299E6AC6-A26F-E847-BC84-0C4DA66B4087}" dt="2019-12-07T19:06:23.847" v="2384" actId="1037"/>
          <ac:spMkLst>
            <pc:docMk/>
            <pc:sldMk cId="3899598415" sldId="258"/>
            <ac:spMk id="13" creationId="{D0716602-B637-AD46-88DD-7D53AA867483}"/>
          </ac:spMkLst>
        </pc:spChg>
        <pc:graphicFrameChg chg="add mod">
          <ac:chgData name="Scott Bales" userId="c8423bc7-2cde-4f5f-9353-974b56f37185" providerId="ADAL" clId="{299E6AC6-A26F-E847-BC84-0C4DA66B4087}" dt="2019-12-07T18:58:34.506" v="1728" actId="14100"/>
          <ac:graphicFrameMkLst>
            <pc:docMk/>
            <pc:sldMk cId="3899598415" sldId="258"/>
            <ac:graphicFrameMk id="8" creationId="{B2646335-594E-404E-8A32-10A2C2BA76D6}"/>
          </ac:graphicFrameMkLst>
        </pc:graphicFrameChg>
        <pc:picChg chg="del">
          <ac:chgData name="Scott Bales" userId="c8423bc7-2cde-4f5f-9353-974b56f37185" providerId="ADAL" clId="{299E6AC6-A26F-E847-BC84-0C4DA66B4087}" dt="2019-12-07T18:33:40.617" v="1489" actId="478"/>
          <ac:picMkLst>
            <pc:docMk/>
            <pc:sldMk cId="3899598415" sldId="258"/>
            <ac:picMk id="5" creationId="{9B06E926-990E-744E-89B4-A95B010E24E0}"/>
          </ac:picMkLst>
        </pc:picChg>
      </pc:sldChg>
      <pc:sldChg chg="addSp delSp modSp">
        <pc:chgData name="Scott Bales" userId="c8423bc7-2cde-4f5f-9353-974b56f37185" providerId="ADAL" clId="{299E6AC6-A26F-E847-BC84-0C4DA66B4087}" dt="2019-12-07T20:26:16.298" v="4249" actId="1038"/>
        <pc:sldMkLst>
          <pc:docMk/>
          <pc:sldMk cId="2916508502" sldId="259"/>
        </pc:sldMkLst>
        <pc:spChg chg="mod">
          <ac:chgData name="Scott Bales" userId="c8423bc7-2cde-4f5f-9353-974b56f37185" providerId="ADAL" clId="{299E6AC6-A26F-E847-BC84-0C4DA66B4087}" dt="2019-12-07T20:26:03.672" v="4237" actId="20577"/>
          <ac:spMkLst>
            <pc:docMk/>
            <pc:sldMk cId="2916508502" sldId="259"/>
            <ac:spMk id="2" creationId="{A2D8E4A1-A6EB-F840-81E4-7F973EC29DB3}"/>
          </ac:spMkLst>
        </pc:spChg>
        <pc:spChg chg="del">
          <ac:chgData name="Scott Bales" userId="c8423bc7-2cde-4f5f-9353-974b56f37185" providerId="ADAL" clId="{299E6AC6-A26F-E847-BC84-0C4DA66B4087}" dt="2019-12-07T20:19:10.083" v="4083" actId="478"/>
          <ac:spMkLst>
            <pc:docMk/>
            <pc:sldMk cId="2916508502" sldId="259"/>
            <ac:spMk id="5" creationId="{09837AE8-19FE-AF41-8858-7B5A3AE3B363}"/>
          </ac:spMkLst>
        </pc:spChg>
        <pc:graphicFrameChg chg="add mod modGraphic">
          <ac:chgData name="Scott Bales" userId="c8423bc7-2cde-4f5f-9353-974b56f37185" providerId="ADAL" clId="{299E6AC6-A26F-E847-BC84-0C4DA66B4087}" dt="2019-12-07T20:26:16.298" v="4249" actId="1038"/>
          <ac:graphicFrameMkLst>
            <pc:docMk/>
            <pc:sldMk cId="2916508502" sldId="259"/>
            <ac:graphicFrameMk id="7" creationId="{44541F95-B44E-BD45-82F9-57E9E253F03A}"/>
          </ac:graphicFrameMkLst>
        </pc:graphicFrameChg>
        <pc:picChg chg="del">
          <ac:chgData name="Scott Bales" userId="c8423bc7-2cde-4f5f-9353-974b56f37185" providerId="ADAL" clId="{299E6AC6-A26F-E847-BC84-0C4DA66B4087}" dt="2019-12-07T20:22:07.233" v="4152" actId="478"/>
          <ac:picMkLst>
            <pc:docMk/>
            <pc:sldMk cId="2916508502" sldId="259"/>
            <ac:picMk id="6" creationId="{37E9CA3F-AC34-8B4D-B9DC-098E7B4BE754}"/>
          </ac:picMkLst>
        </pc:picChg>
      </pc:sldChg>
      <pc:sldChg chg="modSp">
        <pc:chgData name="Scott Bales" userId="c8423bc7-2cde-4f5f-9353-974b56f37185" providerId="ADAL" clId="{299E6AC6-A26F-E847-BC84-0C4DA66B4087}" dt="2019-12-07T21:22:11.873" v="6172" actId="403"/>
        <pc:sldMkLst>
          <pc:docMk/>
          <pc:sldMk cId="2373451060" sldId="260"/>
        </pc:sldMkLst>
        <pc:spChg chg="mod">
          <ac:chgData name="Scott Bales" userId="c8423bc7-2cde-4f5f-9353-974b56f37185" providerId="ADAL" clId="{299E6AC6-A26F-E847-BC84-0C4DA66B4087}" dt="2019-12-07T21:20:40.832" v="6151" actId="20577"/>
          <ac:spMkLst>
            <pc:docMk/>
            <pc:sldMk cId="2373451060" sldId="260"/>
            <ac:spMk id="2" creationId="{A2D8E4A1-A6EB-F840-81E4-7F973EC29DB3}"/>
          </ac:spMkLst>
        </pc:spChg>
        <pc:graphicFrameChg chg="mod modGraphic">
          <ac:chgData name="Scott Bales" userId="c8423bc7-2cde-4f5f-9353-974b56f37185" providerId="ADAL" clId="{299E6AC6-A26F-E847-BC84-0C4DA66B4087}" dt="2019-12-07T21:22:11.873" v="6172" actId="403"/>
          <ac:graphicFrameMkLst>
            <pc:docMk/>
            <pc:sldMk cId="2373451060" sldId="260"/>
            <ac:graphicFrameMk id="3" creationId="{B693B644-8625-7547-BFB7-163B84FBCE19}"/>
          </ac:graphicFrameMkLst>
        </pc:graphicFrameChg>
      </pc:sldChg>
      <pc:sldChg chg="delSp modSp del">
        <pc:chgData name="Scott Bales" userId="c8423bc7-2cde-4f5f-9353-974b56f37185" providerId="ADAL" clId="{299E6AC6-A26F-E847-BC84-0C4DA66B4087}" dt="2019-12-07T21:23:02.831" v="6177" actId="2696"/>
        <pc:sldMkLst>
          <pc:docMk/>
          <pc:sldMk cId="2818151474" sldId="261"/>
        </pc:sldMkLst>
        <pc:spChg chg="mod">
          <ac:chgData name="Scott Bales" userId="c8423bc7-2cde-4f5f-9353-974b56f37185" providerId="ADAL" clId="{299E6AC6-A26F-E847-BC84-0C4DA66B4087}" dt="2019-12-07T21:22:42.898" v="6175" actId="20577"/>
          <ac:spMkLst>
            <pc:docMk/>
            <pc:sldMk cId="2818151474" sldId="261"/>
            <ac:spMk id="2" creationId="{A2D8E4A1-A6EB-F840-81E4-7F973EC29DB3}"/>
          </ac:spMkLst>
        </pc:spChg>
        <pc:graphicFrameChg chg="del">
          <ac:chgData name="Scott Bales" userId="c8423bc7-2cde-4f5f-9353-974b56f37185" providerId="ADAL" clId="{299E6AC6-A26F-E847-BC84-0C4DA66B4087}" dt="2019-12-07T21:22:57.504" v="6176" actId="478"/>
          <ac:graphicFrameMkLst>
            <pc:docMk/>
            <pc:sldMk cId="2818151474" sldId="261"/>
            <ac:graphicFrameMk id="5" creationId="{B693B644-8625-7547-BFB7-163B84FBCE19}"/>
          </ac:graphicFrameMkLst>
        </pc:graphicFrameChg>
      </pc:sldChg>
      <pc:sldChg chg="modSp ord">
        <pc:chgData name="Scott Bales" userId="c8423bc7-2cde-4f5f-9353-974b56f37185" providerId="ADAL" clId="{299E6AC6-A26F-E847-BC84-0C4DA66B4087}" dt="2019-12-07T21:17:14.265" v="5756" actId="14100"/>
        <pc:sldMkLst>
          <pc:docMk/>
          <pc:sldMk cId="2020027688" sldId="262"/>
        </pc:sldMkLst>
        <pc:spChg chg="mod">
          <ac:chgData name="Scott Bales" userId="c8423bc7-2cde-4f5f-9353-974b56f37185" providerId="ADAL" clId="{299E6AC6-A26F-E847-BC84-0C4DA66B4087}" dt="2019-12-07T21:16:51.786" v="5752" actId="20577"/>
          <ac:spMkLst>
            <pc:docMk/>
            <pc:sldMk cId="2020027688" sldId="262"/>
            <ac:spMk id="2" creationId="{A2D8E4A1-A6EB-F840-81E4-7F973EC29DB3}"/>
          </ac:spMkLst>
        </pc:spChg>
        <pc:spChg chg="mod">
          <ac:chgData name="Scott Bales" userId="c8423bc7-2cde-4f5f-9353-974b56f37185" providerId="ADAL" clId="{299E6AC6-A26F-E847-BC84-0C4DA66B4087}" dt="2019-12-07T21:15:31.289" v="5680" actId="14100"/>
          <ac:spMkLst>
            <pc:docMk/>
            <pc:sldMk cId="2020027688" sldId="262"/>
            <ac:spMk id="5" creationId="{B51F75EE-2C0E-E24D-BB7F-47A1F4D03444}"/>
          </ac:spMkLst>
        </pc:spChg>
        <pc:graphicFrameChg chg="mod modGraphic">
          <ac:chgData name="Scott Bales" userId="c8423bc7-2cde-4f5f-9353-974b56f37185" providerId="ADAL" clId="{299E6AC6-A26F-E847-BC84-0C4DA66B4087}" dt="2019-12-07T21:17:14.265" v="5756" actId="14100"/>
          <ac:graphicFrameMkLst>
            <pc:docMk/>
            <pc:sldMk cId="2020027688" sldId="262"/>
            <ac:graphicFrameMk id="3" creationId="{B693B644-8625-7547-BFB7-163B84FBCE19}"/>
          </ac:graphicFrameMkLst>
        </pc:graphicFrameChg>
      </pc:sldChg>
      <pc:sldChg chg="modSp">
        <pc:chgData name="Scott Bales" userId="c8423bc7-2cde-4f5f-9353-974b56f37185" providerId="ADAL" clId="{299E6AC6-A26F-E847-BC84-0C4DA66B4087}" dt="2019-12-07T21:50:58.431" v="7334" actId="2062"/>
        <pc:sldMkLst>
          <pc:docMk/>
          <pc:sldMk cId="1716207316" sldId="263"/>
        </pc:sldMkLst>
        <pc:spChg chg="mod">
          <ac:chgData name="Scott Bales" userId="c8423bc7-2cde-4f5f-9353-974b56f37185" providerId="ADAL" clId="{299E6AC6-A26F-E847-BC84-0C4DA66B4087}" dt="2019-12-07T21:50:41.319" v="7333" actId="14100"/>
          <ac:spMkLst>
            <pc:docMk/>
            <pc:sldMk cId="1716207316" sldId="263"/>
            <ac:spMk id="7" creationId="{00000000-0000-0000-0000-000000000000}"/>
          </ac:spMkLst>
        </pc:spChg>
        <pc:spChg chg="mod">
          <ac:chgData name="Scott Bales" userId="c8423bc7-2cde-4f5f-9353-974b56f37185" providerId="ADAL" clId="{299E6AC6-A26F-E847-BC84-0C4DA66B4087}" dt="2019-12-07T21:50:18.246" v="7287" actId="1037"/>
          <ac:spMkLst>
            <pc:docMk/>
            <pc:sldMk cId="1716207316" sldId="263"/>
            <ac:spMk id="8" creationId="{00000000-0000-0000-0000-000000000000}"/>
          </ac:spMkLst>
        </pc:spChg>
        <pc:graphicFrameChg chg="mod modGraphic">
          <ac:chgData name="Scott Bales" userId="c8423bc7-2cde-4f5f-9353-974b56f37185" providerId="ADAL" clId="{299E6AC6-A26F-E847-BC84-0C4DA66B4087}" dt="2019-12-07T21:50:58.431" v="7334" actId="2062"/>
          <ac:graphicFrameMkLst>
            <pc:docMk/>
            <pc:sldMk cId="1716207316" sldId="263"/>
            <ac:graphicFrameMk id="3" creationId="{B693B644-8625-7547-BFB7-163B84FBCE19}"/>
          </ac:graphicFrameMkLst>
        </pc:graphicFrameChg>
      </pc:sldChg>
      <pc:sldChg chg="modSp ord">
        <pc:chgData name="Scott Bales" userId="c8423bc7-2cde-4f5f-9353-974b56f37185" providerId="ADAL" clId="{299E6AC6-A26F-E847-BC84-0C4DA66B4087}" dt="2019-12-07T20:48:54.780" v="4537" actId="207"/>
        <pc:sldMkLst>
          <pc:docMk/>
          <pc:sldMk cId="1926728660" sldId="264"/>
        </pc:sldMkLst>
        <pc:graphicFrameChg chg="mod modGraphic">
          <ac:chgData name="Scott Bales" userId="c8423bc7-2cde-4f5f-9353-974b56f37185" providerId="ADAL" clId="{299E6AC6-A26F-E847-BC84-0C4DA66B4087}" dt="2019-12-07T20:48:54.780" v="4537" actId="207"/>
          <ac:graphicFrameMkLst>
            <pc:docMk/>
            <pc:sldMk cId="1926728660" sldId="264"/>
            <ac:graphicFrameMk id="3" creationId="{B693B644-8625-7547-BFB7-163B84FBCE19}"/>
          </ac:graphicFrameMkLst>
        </pc:graphicFrameChg>
      </pc:sldChg>
      <pc:sldChg chg="modSp ord">
        <pc:chgData name="Scott Bales" userId="c8423bc7-2cde-4f5f-9353-974b56f37185" providerId="ADAL" clId="{299E6AC6-A26F-E847-BC84-0C4DA66B4087}" dt="2019-12-07T21:05:56.664" v="4995" actId="207"/>
        <pc:sldMkLst>
          <pc:docMk/>
          <pc:sldMk cId="3276412821" sldId="265"/>
        </pc:sldMkLst>
        <pc:spChg chg="mod">
          <ac:chgData name="Scott Bales" userId="c8423bc7-2cde-4f5f-9353-974b56f37185" providerId="ADAL" clId="{299E6AC6-A26F-E847-BC84-0C4DA66B4087}" dt="2019-12-07T20:49:41.566" v="4628" actId="1038"/>
          <ac:spMkLst>
            <pc:docMk/>
            <pc:sldMk cId="3276412821" sldId="265"/>
            <ac:spMk id="5" creationId="{00000000-0000-0000-0000-000000000000}"/>
          </ac:spMkLst>
        </pc:spChg>
        <pc:spChg chg="mod">
          <ac:chgData name="Scott Bales" userId="c8423bc7-2cde-4f5f-9353-974b56f37185" providerId="ADAL" clId="{299E6AC6-A26F-E847-BC84-0C4DA66B4087}" dt="2019-12-07T20:49:41.566" v="4628" actId="1038"/>
          <ac:spMkLst>
            <pc:docMk/>
            <pc:sldMk cId="3276412821" sldId="265"/>
            <ac:spMk id="6" creationId="{00000000-0000-0000-0000-000000000000}"/>
          </ac:spMkLst>
        </pc:spChg>
        <pc:spChg chg="mod">
          <ac:chgData name="Scott Bales" userId="c8423bc7-2cde-4f5f-9353-974b56f37185" providerId="ADAL" clId="{299E6AC6-A26F-E847-BC84-0C4DA66B4087}" dt="2019-12-07T20:49:41.566" v="4628" actId="1038"/>
          <ac:spMkLst>
            <pc:docMk/>
            <pc:sldMk cId="3276412821" sldId="265"/>
            <ac:spMk id="7" creationId="{00000000-0000-0000-0000-000000000000}"/>
          </ac:spMkLst>
        </pc:spChg>
        <pc:spChg chg="mod">
          <ac:chgData name="Scott Bales" userId="c8423bc7-2cde-4f5f-9353-974b56f37185" providerId="ADAL" clId="{299E6AC6-A26F-E847-BC84-0C4DA66B4087}" dt="2019-12-07T20:49:41.566" v="4628" actId="1038"/>
          <ac:spMkLst>
            <pc:docMk/>
            <pc:sldMk cId="3276412821" sldId="265"/>
            <ac:spMk id="8" creationId="{00000000-0000-0000-0000-000000000000}"/>
          </ac:spMkLst>
        </pc:spChg>
        <pc:spChg chg="mod">
          <ac:chgData name="Scott Bales" userId="c8423bc7-2cde-4f5f-9353-974b56f37185" providerId="ADAL" clId="{299E6AC6-A26F-E847-BC84-0C4DA66B4087}" dt="2019-12-07T20:49:41.566" v="4628" actId="1038"/>
          <ac:spMkLst>
            <pc:docMk/>
            <pc:sldMk cId="3276412821" sldId="265"/>
            <ac:spMk id="9" creationId="{00000000-0000-0000-0000-000000000000}"/>
          </ac:spMkLst>
        </pc:spChg>
        <pc:graphicFrameChg chg="mod modGraphic">
          <ac:chgData name="Scott Bales" userId="c8423bc7-2cde-4f5f-9353-974b56f37185" providerId="ADAL" clId="{299E6AC6-A26F-E847-BC84-0C4DA66B4087}" dt="2019-12-07T21:05:56.664" v="4995" actId="207"/>
          <ac:graphicFrameMkLst>
            <pc:docMk/>
            <pc:sldMk cId="3276412821" sldId="265"/>
            <ac:graphicFrameMk id="3" creationId="{B693B644-8625-7547-BFB7-163B84FBCE19}"/>
          </ac:graphicFrameMkLst>
        </pc:graphicFrameChg>
      </pc:sldChg>
      <pc:sldChg chg="delSp modSp ord delAnim">
        <pc:chgData name="Scott Bales" userId="c8423bc7-2cde-4f5f-9353-974b56f37185" providerId="ADAL" clId="{299E6AC6-A26F-E847-BC84-0C4DA66B4087}" dt="2019-12-07T21:25:36.715" v="6234"/>
        <pc:sldMkLst>
          <pc:docMk/>
          <pc:sldMk cId="3936230325" sldId="266"/>
        </pc:sldMkLst>
        <pc:spChg chg="mod">
          <ac:chgData name="Scott Bales" userId="c8423bc7-2cde-4f5f-9353-974b56f37185" providerId="ADAL" clId="{299E6AC6-A26F-E847-BC84-0C4DA66B4087}" dt="2019-12-07T21:23:35.093" v="6192" actId="20577"/>
          <ac:spMkLst>
            <pc:docMk/>
            <pc:sldMk cId="3936230325" sldId="266"/>
            <ac:spMk id="2" creationId="{A2D8E4A1-A6EB-F840-81E4-7F973EC29DB3}"/>
          </ac:spMkLst>
        </pc:spChg>
        <pc:spChg chg="del mod">
          <ac:chgData name="Scott Bales" userId="c8423bc7-2cde-4f5f-9353-974b56f37185" providerId="ADAL" clId="{299E6AC6-A26F-E847-BC84-0C4DA66B4087}" dt="2019-12-07T21:23:46.513" v="6208" actId="478"/>
          <ac:spMkLst>
            <pc:docMk/>
            <pc:sldMk cId="3936230325" sldId="266"/>
            <ac:spMk id="6" creationId="{48BCF602-D72E-404E-ACD3-E4A118024758}"/>
          </ac:spMkLst>
        </pc:spChg>
        <pc:spChg chg="del">
          <ac:chgData name="Scott Bales" userId="c8423bc7-2cde-4f5f-9353-974b56f37185" providerId="ADAL" clId="{299E6AC6-A26F-E847-BC84-0C4DA66B4087}" dt="2019-12-07T21:23:48.990" v="6209" actId="478"/>
          <ac:spMkLst>
            <pc:docMk/>
            <pc:sldMk cId="3936230325" sldId="266"/>
            <ac:spMk id="8" creationId="{9BCE9A1C-3696-214B-8DFB-CA0209FC3C73}"/>
          </ac:spMkLst>
        </pc:spChg>
        <pc:graphicFrameChg chg="mod modGraphic">
          <ac:chgData name="Scott Bales" userId="c8423bc7-2cde-4f5f-9353-974b56f37185" providerId="ADAL" clId="{299E6AC6-A26F-E847-BC84-0C4DA66B4087}" dt="2019-12-07T21:25:36.715" v="6234"/>
          <ac:graphicFrameMkLst>
            <pc:docMk/>
            <pc:sldMk cId="3936230325" sldId="266"/>
            <ac:graphicFrameMk id="3" creationId="{B693B644-8625-7547-BFB7-163B84FBCE19}"/>
          </ac:graphicFrameMkLst>
        </pc:graphicFrameChg>
      </pc:sldChg>
      <pc:sldChg chg="modSp ord">
        <pc:chgData name="Scott Bales" userId="c8423bc7-2cde-4f5f-9353-974b56f37185" providerId="ADAL" clId="{299E6AC6-A26F-E847-BC84-0C4DA66B4087}" dt="2019-12-07T21:48:57.936" v="7225" actId="207"/>
        <pc:sldMkLst>
          <pc:docMk/>
          <pc:sldMk cId="2084602034" sldId="267"/>
        </pc:sldMkLst>
        <pc:graphicFrameChg chg="mod modGraphic">
          <ac:chgData name="Scott Bales" userId="c8423bc7-2cde-4f5f-9353-974b56f37185" providerId="ADAL" clId="{299E6AC6-A26F-E847-BC84-0C4DA66B4087}" dt="2019-12-07T21:48:57.936" v="7225" actId="207"/>
          <ac:graphicFrameMkLst>
            <pc:docMk/>
            <pc:sldMk cId="2084602034" sldId="267"/>
            <ac:graphicFrameMk id="3" creationId="{B693B644-8625-7547-BFB7-163B84FBCE19}"/>
          </ac:graphicFrameMkLst>
        </pc:graphicFrameChg>
      </pc:sldChg>
      <pc:sldChg chg="modSp del ord">
        <pc:chgData name="Scott Bales" userId="c8423bc7-2cde-4f5f-9353-974b56f37185" providerId="ADAL" clId="{299E6AC6-A26F-E847-BC84-0C4DA66B4087}" dt="2019-12-07T21:34:52.355" v="6481" actId="2696"/>
        <pc:sldMkLst>
          <pc:docMk/>
          <pc:sldMk cId="2069583783" sldId="268"/>
        </pc:sldMkLst>
        <pc:graphicFrameChg chg="mod">
          <ac:chgData name="Scott Bales" userId="c8423bc7-2cde-4f5f-9353-974b56f37185" providerId="ADAL" clId="{299E6AC6-A26F-E847-BC84-0C4DA66B4087}" dt="2019-12-07T21:27:34.424" v="6241" actId="12385"/>
          <ac:graphicFrameMkLst>
            <pc:docMk/>
            <pc:sldMk cId="2069583783" sldId="268"/>
            <ac:graphicFrameMk id="7" creationId="{B173A18C-1BAE-1E45-8FE0-32E9158FDB54}"/>
          </ac:graphicFrameMkLst>
        </pc:graphicFrameChg>
      </pc:sldChg>
      <pc:sldChg chg="del">
        <pc:chgData name="Scott Bales" userId="c8423bc7-2cde-4f5f-9353-974b56f37185" providerId="ADAL" clId="{299E6AC6-A26F-E847-BC84-0C4DA66B4087}" dt="2019-12-07T22:07:08.938" v="7946" actId="2696"/>
        <pc:sldMkLst>
          <pc:docMk/>
          <pc:sldMk cId="2986981510" sldId="269"/>
        </pc:sldMkLst>
      </pc:sldChg>
      <pc:sldChg chg="modSp ord">
        <pc:chgData name="Scott Bales" userId="c8423bc7-2cde-4f5f-9353-974b56f37185" providerId="ADAL" clId="{299E6AC6-A26F-E847-BC84-0C4DA66B4087}" dt="2019-12-07T21:49:09.407" v="7227" actId="207"/>
        <pc:sldMkLst>
          <pc:docMk/>
          <pc:sldMk cId="2018733523" sldId="270"/>
        </pc:sldMkLst>
        <pc:graphicFrameChg chg="mod modGraphic">
          <ac:chgData name="Scott Bales" userId="c8423bc7-2cde-4f5f-9353-974b56f37185" providerId="ADAL" clId="{299E6AC6-A26F-E847-BC84-0C4DA66B4087}" dt="2019-12-07T21:49:09.407" v="7227" actId="207"/>
          <ac:graphicFrameMkLst>
            <pc:docMk/>
            <pc:sldMk cId="2018733523" sldId="270"/>
            <ac:graphicFrameMk id="3" creationId="{B693B644-8625-7547-BFB7-163B84FBCE19}"/>
          </ac:graphicFrameMkLst>
        </pc:graphicFrameChg>
      </pc:sldChg>
      <pc:sldChg chg="del">
        <pc:chgData name="Scott Bales" userId="c8423bc7-2cde-4f5f-9353-974b56f37185" providerId="ADAL" clId="{299E6AC6-A26F-E847-BC84-0C4DA66B4087}" dt="2019-12-07T22:07:11.529" v="7947" actId="2696"/>
        <pc:sldMkLst>
          <pc:docMk/>
          <pc:sldMk cId="1660969651" sldId="271"/>
        </pc:sldMkLst>
      </pc:sldChg>
      <pc:sldChg chg="delSp ord delAnim modNotesTx">
        <pc:chgData name="Scott Bales" userId="c8423bc7-2cde-4f5f-9353-974b56f37185" providerId="ADAL" clId="{299E6AC6-A26F-E847-BC84-0C4DA66B4087}" dt="2019-12-07T21:52:22.806" v="7384" actId="20577"/>
        <pc:sldMkLst>
          <pc:docMk/>
          <pc:sldMk cId="2417536412" sldId="272"/>
        </pc:sldMkLst>
        <pc:spChg chg="del">
          <ac:chgData name="Scott Bales" userId="c8423bc7-2cde-4f5f-9353-974b56f37185" providerId="ADAL" clId="{299E6AC6-A26F-E847-BC84-0C4DA66B4087}" dt="2019-12-07T21:48:24.487" v="7223" actId="478"/>
          <ac:spMkLst>
            <pc:docMk/>
            <pc:sldMk cId="2417536412" sldId="272"/>
            <ac:spMk id="8" creationId="{17AB8DDC-8A26-CF4C-83E7-9E4CECEC3D48}"/>
          </ac:spMkLst>
        </pc:spChg>
      </pc:sldChg>
      <pc:sldChg chg="del ord">
        <pc:chgData name="Scott Bales" userId="c8423bc7-2cde-4f5f-9353-974b56f37185" providerId="ADAL" clId="{299E6AC6-A26F-E847-BC84-0C4DA66B4087}" dt="2019-12-07T21:52:04.501" v="7340" actId="2696"/>
        <pc:sldMkLst>
          <pc:docMk/>
          <pc:sldMk cId="1858053841" sldId="273"/>
        </pc:sldMkLst>
      </pc:sldChg>
      <pc:sldChg chg="del">
        <pc:chgData name="Scott Bales" userId="c8423bc7-2cde-4f5f-9353-974b56f37185" providerId="ADAL" clId="{299E6AC6-A26F-E847-BC84-0C4DA66B4087}" dt="2019-12-07T22:07:13.044" v="7948" actId="2696"/>
        <pc:sldMkLst>
          <pc:docMk/>
          <pc:sldMk cId="4022568692" sldId="274"/>
        </pc:sldMkLst>
      </pc:sldChg>
      <pc:sldChg chg="del">
        <pc:chgData name="Scott Bales" userId="c8423bc7-2cde-4f5f-9353-974b56f37185" providerId="ADAL" clId="{299E6AC6-A26F-E847-BC84-0C4DA66B4087}" dt="2019-12-07T21:52:33.289" v="7385" actId="2696"/>
        <pc:sldMkLst>
          <pc:docMk/>
          <pc:sldMk cId="2608272737" sldId="275"/>
        </pc:sldMkLst>
      </pc:sldChg>
      <pc:sldChg chg="del">
        <pc:chgData name="Scott Bales" userId="c8423bc7-2cde-4f5f-9353-974b56f37185" providerId="ADAL" clId="{299E6AC6-A26F-E847-BC84-0C4DA66B4087}" dt="2019-12-07T21:52:37.805" v="7386" actId="2696"/>
        <pc:sldMkLst>
          <pc:docMk/>
          <pc:sldMk cId="647639270" sldId="276"/>
        </pc:sldMkLst>
      </pc:sldChg>
      <pc:sldChg chg="del">
        <pc:chgData name="Scott Bales" userId="c8423bc7-2cde-4f5f-9353-974b56f37185" providerId="ADAL" clId="{299E6AC6-A26F-E847-BC84-0C4DA66B4087}" dt="2019-12-07T21:52:38.711" v="7387" actId="2696"/>
        <pc:sldMkLst>
          <pc:docMk/>
          <pc:sldMk cId="1341325063" sldId="277"/>
        </pc:sldMkLst>
      </pc:sldChg>
      <pc:sldChg chg="del">
        <pc:chgData name="Scott Bales" userId="c8423bc7-2cde-4f5f-9353-974b56f37185" providerId="ADAL" clId="{299E6AC6-A26F-E847-BC84-0C4DA66B4087}" dt="2019-12-07T21:52:40.134" v="7388" actId="2696"/>
        <pc:sldMkLst>
          <pc:docMk/>
          <pc:sldMk cId="2437638898" sldId="278"/>
        </pc:sldMkLst>
      </pc:sldChg>
      <pc:sldChg chg="del">
        <pc:chgData name="Scott Bales" userId="c8423bc7-2cde-4f5f-9353-974b56f37185" providerId="ADAL" clId="{299E6AC6-A26F-E847-BC84-0C4DA66B4087}" dt="2019-12-07T21:52:41.754" v="7389" actId="2696"/>
        <pc:sldMkLst>
          <pc:docMk/>
          <pc:sldMk cId="1289163950" sldId="279"/>
        </pc:sldMkLst>
      </pc:sldChg>
      <pc:sldChg chg="del">
        <pc:chgData name="Scott Bales" userId="c8423bc7-2cde-4f5f-9353-974b56f37185" providerId="ADAL" clId="{299E6AC6-A26F-E847-BC84-0C4DA66B4087}" dt="2019-12-07T21:52:42.437" v="7390" actId="2696"/>
        <pc:sldMkLst>
          <pc:docMk/>
          <pc:sldMk cId="1980326976" sldId="280"/>
        </pc:sldMkLst>
      </pc:sldChg>
      <pc:sldChg chg="del">
        <pc:chgData name="Scott Bales" userId="c8423bc7-2cde-4f5f-9353-974b56f37185" providerId="ADAL" clId="{299E6AC6-A26F-E847-BC84-0C4DA66B4087}" dt="2019-12-07T22:16:39.154" v="8326" actId="2696"/>
        <pc:sldMkLst>
          <pc:docMk/>
          <pc:sldMk cId="3943422470" sldId="281"/>
        </pc:sldMkLst>
      </pc:sldChg>
      <pc:sldChg chg="del">
        <pc:chgData name="Scott Bales" userId="c8423bc7-2cde-4f5f-9353-974b56f37185" providerId="ADAL" clId="{299E6AC6-A26F-E847-BC84-0C4DA66B4087}" dt="2019-12-07T21:52:46.931" v="7391" actId="2696"/>
        <pc:sldMkLst>
          <pc:docMk/>
          <pc:sldMk cId="1443270360" sldId="282"/>
        </pc:sldMkLst>
      </pc:sldChg>
      <pc:sldChg chg="del">
        <pc:chgData name="Scott Bales" userId="c8423bc7-2cde-4f5f-9353-974b56f37185" providerId="ADAL" clId="{299E6AC6-A26F-E847-BC84-0C4DA66B4087}" dt="2019-12-07T21:52:53.001" v="7392" actId="2696"/>
        <pc:sldMkLst>
          <pc:docMk/>
          <pc:sldMk cId="74610090" sldId="283"/>
        </pc:sldMkLst>
      </pc:sldChg>
      <pc:sldChg chg="modSp">
        <pc:chgData name="Scott Bales" userId="c8423bc7-2cde-4f5f-9353-974b56f37185" providerId="ADAL" clId="{299E6AC6-A26F-E847-BC84-0C4DA66B4087}" dt="2019-12-07T22:21:38.203" v="8453" actId="403"/>
        <pc:sldMkLst>
          <pc:docMk/>
          <pc:sldMk cId="1183958500" sldId="284"/>
        </pc:sldMkLst>
        <pc:spChg chg="mod">
          <ac:chgData name="Scott Bales" userId="c8423bc7-2cde-4f5f-9353-974b56f37185" providerId="ADAL" clId="{299E6AC6-A26F-E847-BC84-0C4DA66B4087}" dt="2019-12-07T22:21:38.203" v="8453" actId="403"/>
          <ac:spMkLst>
            <pc:docMk/>
            <pc:sldMk cId="1183958500" sldId="284"/>
            <ac:spMk id="2" creationId="{A2D8E4A1-A6EB-F840-81E4-7F973EC29DB3}"/>
          </ac:spMkLst>
        </pc:spChg>
        <pc:spChg chg="mod">
          <ac:chgData name="Scott Bales" userId="c8423bc7-2cde-4f5f-9353-974b56f37185" providerId="ADAL" clId="{299E6AC6-A26F-E847-BC84-0C4DA66B4087}" dt="2019-12-07T22:19:36.790" v="8408" actId="20577"/>
          <ac:spMkLst>
            <pc:docMk/>
            <pc:sldMk cId="1183958500" sldId="284"/>
            <ac:spMk id="10" creationId="{C5568D0B-8F6E-5D42-AD7C-77C654DB6FB0}"/>
          </ac:spMkLst>
        </pc:spChg>
        <pc:spChg chg="mod">
          <ac:chgData name="Scott Bales" userId="c8423bc7-2cde-4f5f-9353-974b56f37185" providerId="ADAL" clId="{299E6AC6-A26F-E847-BC84-0C4DA66B4087}" dt="2019-12-07T22:19:21.815" v="8402" actId="403"/>
          <ac:spMkLst>
            <pc:docMk/>
            <pc:sldMk cId="1183958500" sldId="284"/>
            <ac:spMk id="11" creationId="{AFB37A1C-19E9-924F-A927-3CAFFD208F23}"/>
          </ac:spMkLst>
        </pc:spChg>
        <pc:spChg chg="mod">
          <ac:chgData name="Scott Bales" userId="c8423bc7-2cde-4f5f-9353-974b56f37185" providerId="ADAL" clId="{299E6AC6-A26F-E847-BC84-0C4DA66B4087}" dt="2019-12-07T22:19:02.344" v="8399" actId="1035"/>
          <ac:spMkLst>
            <pc:docMk/>
            <pc:sldMk cId="1183958500" sldId="284"/>
            <ac:spMk id="12" creationId="{CABAD3E1-76E4-874E-959C-8E661B6B0E56}"/>
          </ac:spMkLst>
        </pc:spChg>
        <pc:spChg chg="mod">
          <ac:chgData name="Scott Bales" userId="c8423bc7-2cde-4f5f-9353-974b56f37185" providerId="ADAL" clId="{299E6AC6-A26F-E847-BC84-0C4DA66B4087}" dt="2019-12-07T22:18:51.778" v="8389" actId="2711"/>
          <ac:spMkLst>
            <pc:docMk/>
            <pc:sldMk cId="1183958500" sldId="284"/>
            <ac:spMk id="13" creationId="{F12024DA-2108-AC4E-A78B-8FA371AE5AE5}"/>
          </ac:spMkLst>
        </pc:spChg>
        <pc:spChg chg="mod">
          <ac:chgData name="Scott Bales" userId="c8423bc7-2cde-4f5f-9353-974b56f37185" providerId="ADAL" clId="{299E6AC6-A26F-E847-BC84-0C4DA66B4087}" dt="2019-12-07T22:18:51.778" v="8389" actId="2711"/>
          <ac:spMkLst>
            <pc:docMk/>
            <pc:sldMk cId="1183958500" sldId="284"/>
            <ac:spMk id="14" creationId="{945BD3AB-20ED-7941-8201-2BF94693CB3E}"/>
          </ac:spMkLst>
        </pc:spChg>
        <pc:spChg chg="mod">
          <ac:chgData name="Scott Bales" userId="c8423bc7-2cde-4f5f-9353-974b56f37185" providerId="ADAL" clId="{299E6AC6-A26F-E847-BC84-0C4DA66B4087}" dt="2019-12-07T22:18:51.778" v="8389" actId="2711"/>
          <ac:spMkLst>
            <pc:docMk/>
            <pc:sldMk cId="1183958500" sldId="284"/>
            <ac:spMk id="15" creationId="{04A23E2B-5A40-D246-A6A2-6E969F6AA7C1}"/>
          </ac:spMkLst>
        </pc:spChg>
        <pc:spChg chg="mod">
          <ac:chgData name="Scott Bales" userId="c8423bc7-2cde-4f5f-9353-974b56f37185" providerId="ADAL" clId="{299E6AC6-A26F-E847-BC84-0C4DA66B4087}" dt="2019-12-07T22:18:51.778" v="8389" actId="2711"/>
          <ac:spMkLst>
            <pc:docMk/>
            <pc:sldMk cId="1183958500" sldId="284"/>
            <ac:spMk id="16" creationId="{A4352C6E-8FF7-C74C-89B0-140498EE87D4}"/>
          </ac:spMkLst>
        </pc:spChg>
        <pc:spChg chg="mod">
          <ac:chgData name="Scott Bales" userId="c8423bc7-2cde-4f5f-9353-974b56f37185" providerId="ADAL" clId="{299E6AC6-A26F-E847-BC84-0C4DA66B4087}" dt="2019-12-07T22:18:51.778" v="8389" actId="2711"/>
          <ac:spMkLst>
            <pc:docMk/>
            <pc:sldMk cId="1183958500" sldId="284"/>
            <ac:spMk id="17" creationId="{4989F883-FC0D-2244-9F1B-5CD6F94E7464}"/>
          </ac:spMkLst>
        </pc:spChg>
        <pc:picChg chg="mod">
          <ac:chgData name="Scott Bales" userId="c8423bc7-2cde-4f5f-9353-974b56f37185" providerId="ADAL" clId="{299E6AC6-A26F-E847-BC84-0C4DA66B4087}" dt="2019-12-07T22:17:40.657" v="8336" actId="14100"/>
          <ac:picMkLst>
            <pc:docMk/>
            <pc:sldMk cId="1183958500" sldId="284"/>
            <ac:picMk id="5" creationId="{89523B1C-8CAA-9246-8FEB-129A44014A63}"/>
          </ac:picMkLst>
        </pc:picChg>
      </pc:sldChg>
      <pc:sldChg chg="modSp">
        <pc:chgData name="Scott Bales" userId="c8423bc7-2cde-4f5f-9353-974b56f37185" providerId="ADAL" clId="{299E6AC6-A26F-E847-BC84-0C4DA66B4087}" dt="2019-12-07T22:21:51.726" v="8463" actId="1035"/>
        <pc:sldMkLst>
          <pc:docMk/>
          <pc:sldMk cId="3412156925" sldId="285"/>
        </pc:sldMkLst>
        <pc:spChg chg="mod">
          <ac:chgData name="Scott Bales" userId="c8423bc7-2cde-4f5f-9353-974b56f37185" providerId="ADAL" clId="{299E6AC6-A26F-E847-BC84-0C4DA66B4087}" dt="2019-12-07T22:21:44.074" v="8454" actId="403"/>
          <ac:spMkLst>
            <pc:docMk/>
            <pc:sldMk cId="3412156925" sldId="285"/>
            <ac:spMk id="2" creationId="{A2D8E4A1-A6EB-F840-81E4-7F973EC29DB3}"/>
          </ac:spMkLst>
        </pc:spChg>
        <pc:spChg chg="mod">
          <ac:chgData name="Scott Bales" userId="c8423bc7-2cde-4f5f-9353-974b56f37185" providerId="ADAL" clId="{299E6AC6-A26F-E847-BC84-0C4DA66B4087}" dt="2019-12-07T22:21:14.246" v="8452" actId="403"/>
          <ac:spMkLst>
            <pc:docMk/>
            <pc:sldMk cId="3412156925" sldId="285"/>
            <ac:spMk id="8" creationId="{6455E1F1-0B9A-7147-914A-382C0ABA1548}"/>
          </ac:spMkLst>
        </pc:spChg>
        <pc:spChg chg="mod">
          <ac:chgData name="Scott Bales" userId="c8423bc7-2cde-4f5f-9353-974b56f37185" providerId="ADAL" clId="{299E6AC6-A26F-E847-BC84-0C4DA66B4087}" dt="2019-12-07T22:21:14.246" v="8452" actId="403"/>
          <ac:spMkLst>
            <pc:docMk/>
            <pc:sldMk cId="3412156925" sldId="285"/>
            <ac:spMk id="10" creationId="{DE5DF532-4CEB-7D44-8042-A046A2AD0E8E}"/>
          </ac:spMkLst>
        </pc:spChg>
        <pc:spChg chg="mod">
          <ac:chgData name="Scott Bales" userId="c8423bc7-2cde-4f5f-9353-974b56f37185" providerId="ADAL" clId="{299E6AC6-A26F-E847-BC84-0C4DA66B4087}" dt="2019-12-07T22:21:51.726" v="8463" actId="1035"/>
          <ac:spMkLst>
            <pc:docMk/>
            <pc:sldMk cId="3412156925" sldId="285"/>
            <ac:spMk id="13" creationId="{41071E4C-D068-E041-A8B8-950DE117CD92}"/>
          </ac:spMkLst>
        </pc:spChg>
        <pc:picChg chg="mod">
          <ac:chgData name="Scott Bales" userId="c8423bc7-2cde-4f5f-9353-974b56f37185" providerId="ADAL" clId="{299E6AC6-A26F-E847-BC84-0C4DA66B4087}" dt="2019-12-07T22:21:01.375" v="8450" actId="14100"/>
          <ac:picMkLst>
            <pc:docMk/>
            <pc:sldMk cId="3412156925" sldId="285"/>
            <ac:picMk id="12" creationId="{28531961-4B57-AA42-8217-E46A4BF2CEFF}"/>
          </ac:picMkLst>
        </pc:picChg>
      </pc:sldChg>
      <pc:sldChg chg="delSp modSp">
        <pc:chgData name="Scott Bales" userId="c8423bc7-2cde-4f5f-9353-974b56f37185" providerId="ADAL" clId="{299E6AC6-A26F-E847-BC84-0C4DA66B4087}" dt="2019-12-07T22:23:29.510" v="8507" actId="1036"/>
        <pc:sldMkLst>
          <pc:docMk/>
          <pc:sldMk cId="723980037" sldId="286"/>
        </pc:sldMkLst>
        <pc:spChg chg="mod">
          <ac:chgData name="Scott Bales" userId="c8423bc7-2cde-4f5f-9353-974b56f37185" providerId="ADAL" clId="{299E6AC6-A26F-E847-BC84-0C4DA66B4087}" dt="2019-12-07T22:23:01.168" v="8476" actId="20577"/>
          <ac:spMkLst>
            <pc:docMk/>
            <pc:sldMk cId="723980037" sldId="286"/>
            <ac:spMk id="2" creationId="{A2D8E4A1-A6EB-F840-81E4-7F973EC29DB3}"/>
          </ac:spMkLst>
        </pc:spChg>
        <pc:spChg chg="mod">
          <ac:chgData name="Scott Bales" userId="c8423bc7-2cde-4f5f-9353-974b56f37185" providerId="ADAL" clId="{299E6AC6-A26F-E847-BC84-0C4DA66B4087}" dt="2019-12-07T22:23:29.510" v="8507" actId="1036"/>
          <ac:spMkLst>
            <pc:docMk/>
            <pc:sldMk cId="723980037" sldId="286"/>
            <ac:spMk id="6" creationId="{1B23831C-92D6-D341-85CF-DCF144AD3773}"/>
          </ac:spMkLst>
        </pc:spChg>
        <pc:picChg chg="del">
          <ac:chgData name="Scott Bales" userId="c8423bc7-2cde-4f5f-9353-974b56f37185" providerId="ADAL" clId="{299E6AC6-A26F-E847-BC84-0C4DA66B4087}" dt="2019-12-07T22:22:33.449" v="8472" actId="478"/>
          <ac:picMkLst>
            <pc:docMk/>
            <pc:sldMk cId="723980037" sldId="286"/>
            <ac:picMk id="5" creationId="{6AF79177-0ABF-F24E-BF85-D753CC151249}"/>
          </ac:picMkLst>
        </pc:picChg>
      </pc:sldChg>
      <pc:sldChg chg="del">
        <pc:chgData name="Scott Bales" userId="c8423bc7-2cde-4f5f-9353-974b56f37185" providerId="ADAL" clId="{299E6AC6-A26F-E847-BC84-0C4DA66B4087}" dt="2019-12-07T22:12:40.962" v="7978" actId="2696"/>
        <pc:sldMkLst>
          <pc:docMk/>
          <pc:sldMk cId="2119460583" sldId="287"/>
        </pc:sldMkLst>
      </pc:sldChg>
      <pc:sldChg chg="addSp delSp modSp ord">
        <pc:chgData name="Scott Bales" userId="c8423bc7-2cde-4f5f-9353-974b56f37185" providerId="ADAL" clId="{299E6AC6-A26F-E847-BC84-0C4DA66B4087}" dt="2019-12-07T19:56:44.350" v="3592" actId="14100"/>
        <pc:sldMkLst>
          <pc:docMk/>
          <pc:sldMk cId="883982861" sldId="288"/>
        </pc:sldMkLst>
        <pc:spChg chg="mod">
          <ac:chgData name="Scott Bales" userId="c8423bc7-2cde-4f5f-9353-974b56f37185" providerId="ADAL" clId="{299E6AC6-A26F-E847-BC84-0C4DA66B4087}" dt="2019-12-07T19:56:27.011" v="3586" actId="14100"/>
          <ac:spMkLst>
            <pc:docMk/>
            <pc:sldMk cId="883982861" sldId="288"/>
            <ac:spMk id="3" creationId="{09837AE8-19FE-AF41-8858-7B5A3AE3B363}"/>
          </ac:spMkLst>
        </pc:spChg>
        <pc:picChg chg="del">
          <ac:chgData name="Scott Bales" userId="c8423bc7-2cde-4f5f-9353-974b56f37185" providerId="ADAL" clId="{299E6AC6-A26F-E847-BC84-0C4DA66B4087}" dt="2019-12-07T19:55:01.038" v="3544" actId="478"/>
          <ac:picMkLst>
            <pc:docMk/>
            <pc:sldMk cId="883982861" sldId="288"/>
            <ac:picMk id="5" creationId="{9B06E926-990E-744E-89B4-A95B010E24E0}"/>
          </ac:picMkLst>
        </pc:picChg>
        <pc:picChg chg="add mod">
          <ac:chgData name="Scott Bales" userId="c8423bc7-2cde-4f5f-9353-974b56f37185" providerId="ADAL" clId="{299E6AC6-A26F-E847-BC84-0C4DA66B4087}" dt="2019-12-07T19:56:44.350" v="3592" actId="14100"/>
          <ac:picMkLst>
            <pc:docMk/>
            <pc:sldMk cId="883982861" sldId="288"/>
            <ac:picMk id="6" creationId="{9B66D54A-2AE2-144C-B3F6-A34C0158C936}"/>
          </ac:picMkLst>
        </pc:picChg>
      </pc:sldChg>
      <pc:sldChg chg="modSp add del">
        <pc:chgData name="Scott Bales" userId="c8423bc7-2cde-4f5f-9353-974b56f37185" providerId="ADAL" clId="{299E6AC6-A26F-E847-BC84-0C4DA66B4087}" dt="2019-12-07T16:33:25.918" v="225" actId="2696"/>
        <pc:sldMkLst>
          <pc:docMk/>
          <pc:sldMk cId="610994284" sldId="289"/>
        </pc:sldMkLst>
        <pc:spChg chg="mod">
          <ac:chgData name="Scott Bales" userId="c8423bc7-2cde-4f5f-9353-974b56f37185" providerId="ADAL" clId="{299E6AC6-A26F-E847-BC84-0C4DA66B4087}" dt="2019-12-07T16:22:47.609" v="40" actId="20577"/>
          <ac:spMkLst>
            <pc:docMk/>
            <pc:sldMk cId="610994284" sldId="289"/>
            <ac:spMk id="2" creationId="{A2D8E4A1-A6EB-F840-81E4-7F973EC29DB3}"/>
          </ac:spMkLst>
        </pc:spChg>
      </pc:sldChg>
      <pc:sldChg chg="modSp add del">
        <pc:chgData name="Scott Bales" userId="c8423bc7-2cde-4f5f-9353-974b56f37185" providerId="ADAL" clId="{299E6AC6-A26F-E847-BC84-0C4DA66B4087}" dt="2019-12-07T16:43:54.018" v="445" actId="2696"/>
        <pc:sldMkLst>
          <pc:docMk/>
          <pc:sldMk cId="1522994634" sldId="290"/>
        </pc:sldMkLst>
        <pc:spChg chg="mod">
          <ac:chgData name="Scott Bales" userId="c8423bc7-2cde-4f5f-9353-974b56f37185" providerId="ADAL" clId="{299E6AC6-A26F-E847-BC84-0C4DA66B4087}" dt="2019-12-07T16:22:59.844" v="61" actId="20577"/>
          <ac:spMkLst>
            <pc:docMk/>
            <pc:sldMk cId="1522994634" sldId="290"/>
            <ac:spMk id="2" creationId="{A2D8E4A1-A6EB-F840-81E4-7F973EC29DB3}"/>
          </ac:spMkLst>
        </pc:spChg>
      </pc:sldChg>
      <pc:sldChg chg="addSp delSp modSp add">
        <pc:chgData name="Scott Bales" userId="c8423bc7-2cde-4f5f-9353-974b56f37185" providerId="ADAL" clId="{299E6AC6-A26F-E847-BC84-0C4DA66B4087}" dt="2019-12-07T20:29:05.979" v="4261"/>
        <pc:sldMkLst>
          <pc:docMk/>
          <pc:sldMk cId="3254139766" sldId="291"/>
        </pc:sldMkLst>
        <pc:spChg chg="mod">
          <ac:chgData name="Scott Bales" userId="c8423bc7-2cde-4f5f-9353-974b56f37185" providerId="ADAL" clId="{299E6AC6-A26F-E847-BC84-0C4DA66B4087}" dt="2019-12-07T16:33:36.397" v="234" actId="20577"/>
          <ac:spMkLst>
            <pc:docMk/>
            <pc:sldMk cId="3254139766" sldId="291"/>
            <ac:spMk id="8" creationId="{B948D092-063D-B845-A938-F835B1B88385}"/>
          </ac:spMkLst>
        </pc:spChg>
        <pc:graphicFrameChg chg="add mod modGraphic">
          <ac:chgData name="Scott Bales" userId="c8423bc7-2cde-4f5f-9353-974b56f37185" providerId="ADAL" clId="{299E6AC6-A26F-E847-BC84-0C4DA66B4087}" dt="2019-12-07T20:29:05.979" v="4261"/>
          <ac:graphicFrameMkLst>
            <pc:docMk/>
            <pc:sldMk cId="3254139766" sldId="291"/>
            <ac:graphicFrameMk id="2" creationId="{496EB133-4C06-4B41-AF31-CF3684D76F6A}"/>
          </ac:graphicFrameMkLst>
        </pc:graphicFrameChg>
        <pc:graphicFrameChg chg="del">
          <ac:chgData name="Scott Bales" userId="c8423bc7-2cde-4f5f-9353-974b56f37185" providerId="ADAL" clId="{299E6AC6-A26F-E847-BC84-0C4DA66B4087}" dt="2019-12-07T16:33:39.902" v="235" actId="478"/>
          <ac:graphicFrameMkLst>
            <pc:docMk/>
            <pc:sldMk cId="3254139766" sldId="291"/>
            <ac:graphicFrameMk id="5" creationId="{4148E36A-AA61-B246-A348-FF4BA7CC5313}"/>
          </ac:graphicFrameMkLst>
        </pc:graphicFrameChg>
      </pc:sldChg>
      <pc:sldChg chg="addSp delSp modSp add">
        <pc:chgData name="Scott Bales" userId="c8423bc7-2cde-4f5f-9353-974b56f37185" providerId="ADAL" clId="{299E6AC6-A26F-E847-BC84-0C4DA66B4087}" dt="2019-12-07T20:29:30.213" v="4265"/>
        <pc:sldMkLst>
          <pc:docMk/>
          <pc:sldMk cId="2505935039" sldId="292"/>
        </pc:sldMkLst>
        <pc:spChg chg="mod">
          <ac:chgData name="Scott Bales" userId="c8423bc7-2cde-4f5f-9353-974b56f37185" providerId="ADAL" clId="{299E6AC6-A26F-E847-BC84-0C4DA66B4087}" dt="2019-12-07T16:39:47.313" v="344" actId="20577"/>
          <ac:spMkLst>
            <pc:docMk/>
            <pc:sldMk cId="2505935039" sldId="292"/>
            <ac:spMk id="8" creationId="{B948D092-063D-B845-A938-F835B1B88385}"/>
          </ac:spMkLst>
        </pc:spChg>
        <pc:graphicFrameChg chg="del">
          <ac:chgData name="Scott Bales" userId="c8423bc7-2cde-4f5f-9353-974b56f37185" providerId="ADAL" clId="{299E6AC6-A26F-E847-BC84-0C4DA66B4087}" dt="2019-12-07T16:39:33.752" v="320" actId="478"/>
          <ac:graphicFrameMkLst>
            <pc:docMk/>
            <pc:sldMk cId="2505935039" sldId="292"/>
            <ac:graphicFrameMk id="2" creationId="{496EB133-4C06-4B41-AF31-CF3684D76F6A}"/>
          </ac:graphicFrameMkLst>
        </pc:graphicFrameChg>
        <pc:graphicFrameChg chg="add mod modGraphic">
          <ac:chgData name="Scott Bales" userId="c8423bc7-2cde-4f5f-9353-974b56f37185" providerId="ADAL" clId="{299E6AC6-A26F-E847-BC84-0C4DA66B4087}" dt="2019-12-07T20:29:30.213" v="4265"/>
          <ac:graphicFrameMkLst>
            <pc:docMk/>
            <pc:sldMk cId="2505935039" sldId="292"/>
            <ac:graphicFrameMk id="3" creationId="{19E00922-0E14-224E-9702-9A0FCB9385F3}"/>
          </ac:graphicFrameMkLst>
        </pc:graphicFrameChg>
        <pc:graphicFrameChg chg="add del mod">
          <ac:chgData name="Scott Bales" userId="c8423bc7-2cde-4f5f-9353-974b56f37185" providerId="ADAL" clId="{299E6AC6-A26F-E847-BC84-0C4DA66B4087}" dt="2019-12-07T20:29:17.117" v="4263"/>
          <ac:graphicFrameMkLst>
            <pc:docMk/>
            <pc:sldMk cId="2505935039" sldId="292"/>
            <ac:graphicFrameMk id="5" creationId="{FCA9EE8B-4491-9145-805D-E12E70D12F06}"/>
          </ac:graphicFrameMkLst>
        </pc:graphicFrameChg>
      </pc:sldChg>
      <pc:sldChg chg="addSp delSp modSp add">
        <pc:chgData name="Scott Bales" userId="c8423bc7-2cde-4f5f-9353-974b56f37185" providerId="ADAL" clId="{299E6AC6-A26F-E847-BC84-0C4DA66B4087}" dt="2019-12-07T20:30:00.405" v="4269"/>
        <pc:sldMkLst>
          <pc:docMk/>
          <pc:sldMk cId="2619972832" sldId="293"/>
        </pc:sldMkLst>
        <pc:spChg chg="mod">
          <ac:chgData name="Scott Bales" userId="c8423bc7-2cde-4f5f-9353-974b56f37185" providerId="ADAL" clId="{299E6AC6-A26F-E847-BC84-0C4DA66B4087}" dt="2019-12-07T16:44:11.250" v="470" actId="20577"/>
          <ac:spMkLst>
            <pc:docMk/>
            <pc:sldMk cId="2619972832" sldId="293"/>
            <ac:spMk id="8" creationId="{B948D092-063D-B845-A938-F835B1B88385}"/>
          </ac:spMkLst>
        </pc:spChg>
        <pc:graphicFrameChg chg="add mod modGraphic">
          <ac:chgData name="Scott Bales" userId="c8423bc7-2cde-4f5f-9353-974b56f37185" providerId="ADAL" clId="{299E6AC6-A26F-E847-BC84-0C4DA66B4087}" dt="2019-12-07T20:30:00.405" v="4269"/>
          <ac:graphicFrameMkLst>
            <pc:docMk/>
            <pc:sldMk cId="2619972832" sldId="293"/>
            <ac:graphicFrameMk id="2" creationId="{55CA2A18-E27D-ED4C-B2FC-B9049796301D}"/>
          </ac:graphicFrameMkLst>
        </pc:graphicFrameChg>
        <pc:graphicFrameChg chg="del">
          <ac:chgData name="Scott Bales" userId="c8423bc7-2cde-4f5f-9353-974b56f37185" providerId="ADAL" clId="{299E6AC6-A26F-E847-BC84-0C4DA66B4087}" dt="2019-12-07T16:44:00.072" v="446" actId="478"/>
          <ac:graphicFrameMkLst>
            <pc:docMk/>
            <pc:sldMk cId="2619972832" sldId="293"/>
            <ac:graphicFrameMk id="3" creationId="{19E00922-0E14-224E-9702-9A0FCB9385F3}"/>
          </ac:graphicFrameMkLst>
        </pc:graphicFrameChg>
        <pc:graphicFrameChg chg="add del mod">
          <ac:chgData name="Scott Bales" userId="c8423bc7-2cde-4f5f-9353-974b56f37185" providerId="ADAL" clId="{299E6AC6-A26F-E847-BC84-0C4DA66B4087}" dt="2019-12-07T20:29:42.165" v="4267" actId="478"/>
          <ac:graphicFrameMkLst>
            <pc:docMk/>
            <pc:sldMk cId="2619972832" sldId="293"/>
            <ac:graphicFrameMk id="5" creationId="{10E65532-EDB6-4C4C-AE90-E123795F0F3B}"/>
          </ac:graphicFrameMkLst>
        </pc:graphicFrameChg>
      </pc:sldChg>
      <pc:sldChg chg="addSp delSp modSp add">
        <pc:chgData name="Scott Bales" userId="c8423bc7-2cde-4f5f-9353-974b56f37185" providerId="ADAL" clId="{299E6AC6-A26F-E847-BC84-0C4DA66B4087}" dt="2019-12-07T20:30:09.892" v="4270"/>
        <pc:sldMkLst>
          <pc:docMk/>
          <pc:sldMk cId="3580711140" sldId="294"/>
        </pc:sldMkLst>
        <pc:spChg chg="mod">
          <ac:chgData name="Scott Bales" userId="c8423bc7-2cde-4f5f-9353-974b56f37185" providerId="ADAL" clId="{299E6AC6-A26F-E847-BC84-0C4DA66B4087}" dt="2019-12-07T16:47:57.006" v="621" actId="313"/>
          <ac:spMkLst>
            <pc:docMk/>
            <pc:sldMk cId="3580711140" sldId="294"/>
            <ac:spMk id="8" creationId="{B948D092-063D-B845-A938-F835B1B88385}"/>
          </ac:spMkLst>
        </pc:spChg>
        <pc:graphicFrameChg chg="del">
          <ac:chgData name="Scott Bales" userId="c8423bc7-2cde-4f5f-9353-974b56f37185" providerId="ADAL" clId="{299E6AC6-A26F-E847-BC84-0C4DA66B4087}" dt="2019-12-07T16:47:53.860" v="620" actId="478"/>
          <ac:graphicFrameMkLst>
            <pc:docMk/>
            <pc:sldMk cId="3580711140" sldId="294"/>
            <ac:graphicFrameMk id="2" creationId="{55CA2A18-E27D-ED4C-B2FC-B9049796301D}"/>
          </ac:graphicFrameMkLst>
        </pc:graphicFrameChg>
        <pc:graphicFrameChg chg="add mod modGraphic">
          <ac:chgData name="Scott Bales" userId="c8423bc7-2cde-4f5f-9353-974b56f37185" providerId="ADAL" clId="{299E6AC6-A26F-E847-BC84-0C4DA66B4087}" dt="2019-12-07T20:30:09.892" v="4270"/>
          <ac:graphicFrameMkLst>
            <pc:docMk/>
            <pc:sldMk cId="3580711140" sldId="294"/>
            <ac:graphicFrameMk id="3" creationId="{DCDA7D34-5500-1947-8C3A-CBAD61A2688C}"/>
          </ac:graphicFrameMkLst>
        </pc:graphicFrameChg>
      </pc:sldChg>
      <pc:sldChg chg="addSp delSp modSp add ord">
        <pc:chgData name="Scott Bales" userId="c8423bc7-2cde-4f5f-9353-974b56f37185" providerId="ADAL" clId="{299E6AC6-A26F-E847-BC84-0C4DA66B4087}" dt="2019-12-07T20:42:24.243" v="4421"/>
        <pc:sldMkLst>
          <pc:docMk/>
          <pc:sldMk cId="2940849188" sldId="295"/>
        </pc:sldMkLst>
        <pc:spChg chg="mod">
          <ac:chgData name="Scott Bales" userId="c8423bc7-2cde-4f5f-9353-974b56f37185" providerId="ADAL" clId="{299E6AC6-A26F-E847-BC84-0C4DA66B4087}" dt="2019-12-07T16:51:01.589" v="724" actId="20577"/>
          <ac:spMkLst>
            <pc:docMk/>
            <pc:sldMk cId="2940849188" sldId="295"/>
            <ac:spMk id="8" creationId="{B948D092-063D-B845-A938-F835B1B88385}"/>
          </ac:spMkLst>
        </pc:spChg>
        <pc:graphicFrameChg chg="add mod modGraphic">
          <ac:chgData name="Scott Bales" userId="c8423bc7-2cde-4f5f-9353-974b56f37185" providerId="ADAL" clId="{299E6AC6-A26F-E847-BC84-0C4DA66B4087}" dt="2019-12-07T20:30:16.275" v="4271"/>
          <ac:graphicFrameMkLst>
            <pc:docMk/>
            <pc:sldMk cId="2940849188" sldId="295"/>
            <ac:graphicFrameMk id="2" creationId="{58E65CBE-EF21-0B45-9AAA-E5DB96745DD5}"/>
          </ac:graphicFrameMkLst>
        </pc:graphicFrameChg>
        <pc:graphicFrameChg chg="del">
          <ac:chgData name="Scott Bales" userId="c8423bc7-2cde-4f5f-9353-974b56f37185" providerId="ADAL" clId="{299E6AC6-A26F-E847-BC84-0C4DA66B4087}" dt="2019-12-07T16:50:50.778" v="700" actId="478"/>
          <ac:graphicFrameMkLst>
            <pc:docMk/>
            <pc:sldMk cId="2940849188" sldId="295"/>
            <ac:graphicFrameMk id="3" creationId="{DCDA7D34-5500-1947-8C3A-CBAD61A2688C}"/>
          </ac:graphicFrameMkLst>
        </pc:graphicFrameChg>
      </pc:sldChg>
      <pc:sldChg chg="addSp modSp add del ord">
        <pc:chgData name="Scott Bales" userId="c8423bc7-2cde-4f5f-9353-974b56f37185" providerId="ADAL" clId="{299E6AC6-A26F-E847-BC84-0C4DA66B4087}" dt="2019-12-07T22:23:34.974" v="8508" actId="2696"/>
        <pc:sldMkLst>
          <pc:docMk/>
          <pc:sldMk cId="359776877" sldId="296"/>
        </pc:sldMkLst>
        <pc:spChg chg="mod">
          <ac:chgData name="Scott Bales" userId="c8423bc7-2cde-4f5f-9353-974b56f37185" providerId="ADAL" clId="{299E6AC6-A26F-E847-BC84-0C4DA66B4087}" dt="2019-12-07T16:51:38.217" v="754" actId="20577"/>
          <ac:spMkLst>
            <pc:docMk/>
            <pc:sldMk cId="359776877" sldId="296"/>
            <ac:spMk id="2" creationId="{A3632C0E-EA87-FF44-842B-2D9E83F2AAA0}"/>
          </ac:spMkLst>
        </pc:spChg>
        <pc:picChg chg="add">
          <ac:chgData name="Scott Bales" userId="c8423bc7-2cde-4f5f-9353-974b56f37185" providerId="ADAL" clId="{299E6AC6-A26F-E847-BC84-0C4DA66B4087}" dt="2019-12-07T19:54:38.018" v="3543"/>
          <ac:picMkLst>
            <pc:docMk/>
            <pc:sldMk cId="359776877" sldId="296"/>
            <ac:picMk id="4" creationId="{78B683E2-44CA-3C45-9215-CFD8F36DE4E1}"/>
          </ac:picMkLst>
        </pc:picChg>
      </pc:sldChg>
      <pc:sldChg chg="addSp delSp modSp add ord">
        <pc:chgData name="Scott Bales" userId="c8423bc7-2cde-4f5f-9353-974b56f37185" providerId="ADAL" clId="{299E6AC6-A26F-E847-BC84-0C4DA66B4087}" dt="2019-12-07T20:42:05.521" v="4419"/>
        <pc:sldMkLst>
          <pc:docMk/>
          <pc:sldMk cId="265341058" sldId="297"/>
        </pc:sldMkLst>
        <pc:spChg chg="mod">
          <ac:chgData name="Scott Bales" userId="c8423bc7-2cde-4f5f-9353-974b56f37185" providerId="ADAL" clId="{299E6AC6-A26F-E847-BC84-0C4DA66B4087}" dt="2019-12-07T16:55:55.521" v="921" actId="20577"/>
          <ac:spMkLst>
            <pc:docMk/>
            <pc:sldMk cId="265341058" sldId="297"/>
            <ac:spMk id="8" creationId="{B948D092-063D-B845-A938-F835B1B88385}"/>
          </ac:spMkLst>
        </pc:spChg>
        <pc:graphicFrameChg chg="del">
          <ac:chgData name="Scott Bales" userId="c8423bc7-2cde-4f5f-9353-974b56f37185" providerId="ADAL" clId="{299E6AC6-A26F-E847-BC84-0C4DA66B4087}" dt="2019-12-07T16:53:37.520" v="827" actId="478"/>
          <ac:graphicFrameMkLst>
            <pc:docMk/>
            <pc:sldMk cId="265341058" sldId="297"/>
            <ac:graphicFrameMk id="2" creationId="{58E65CBE-EF21-0B45-9AAA-E5DB96745DD5}"/>
          </ac:graphicFrameMkLst>
        </pc:graphicFrameChg>
        <pc:graphicFrameChg chg="add mod modGraphic">
          <ac:chgData name="Scott Bales" userId="c8423bc7-2cde-4f5f-9353-974b56f37185" providerId="ADAL" clId="{299E6AC6-A26F-E847-BC84-0C4DA66B4087}" dt="2019-12-07T16:55:35.481" v="888" actId="207"/>
          <ac:graphicFrameMkLst>
            <pc:docMk/>
            <pc:sldMk cId="265341058" sldId="297"/>
            <ac:graphicFrameMk id="3" creationId="{7ACE634A-AA9A-584C-994B-476800A7B59C}"/>
          </ac:graphicFrameMkLst>
        </pc:graphicFrameChg>
      </pc:sldChg>
      <pc:sldChg chg="addSp delSp modSp add ord">
        <pc:chgData name="Scott Bales" userId="c8423bc7-2cde-4f5f-9353-974b56f37185" providerId="ADAL" clId="{299E6AC6-A26F-E847-BC84-0C4DA66B4087}" dt="2019-12-07T20:42:05.521" v="4419"/>
        <pc:sldMkLst>
          <pc:docMk/>
          <pc:sldMk cId="2419198377" sldId="298"/>
        </pc:sldMkLst>
        <pc:spChg chg="mod">
          <ac:chgData name="Scott Bales" userId="c8423bc7-2cde-4f5f-9353-974b56f37185" providerId="ADAL" clId="{299E6AC6-A26F-E847-BC84-0C4DA66B4087}" dt="2019-12-07T16:56:14.423" v="931" actId="20577"/>
          <ac:spMkLst>
            <pc:docMk/>
            <pc:sldMk cId="2419198377" sldId="298"/>
            <ac:spMk id="8" creationId="{B948D092-063D-B845-A938-F835B1B88385}"/>
          </ac:spMkLst>
        </pc:spChg>
        <pc:graphicFrameChg chg="add mod modGraphic">
          <ac:chgData name="Scott Bales" userId="c8423bc7-2cde-4f5f-9353-974b56f37185" providerId="ADAL" clId="{299E6AC6-A26F-E847-BC84-0C4DA66B4087}" dt="2019-12-07T20:30:27.724" v="4272"/>
          <ac:graphicFrameMkLst>
            <pc:docMk/>
            <pc:sldMk cId="2419198377" sldId="298"/>
            <ac:graphicFrameMk id="2" creationId="{BA68858B-E0AF-CF42-92AC-AAE3EDF92927}"/>
          </ac:graphicFrameMkLst>
        </pc:graphicFrameChg>
        <pc:graphicFrameChg chg="del">
          <ac:chgData name="Scott Bales" userId="c8423bc7-2cde-4f5f-9353-974b56f37185" providerId="ADAL" clId="{299E6AC6-A26F-E847-BC84-0C4DA66B4087}" dt="2019-12-07T16:56:18.030" v="932" actId="478"/>
          <ac:graphicFrameMkLst>
            <pc:docMk/>
            <pc:sldMk cId="2419198377" sldId="298"/>
            <ac:graphicFrameMk id="3" creationId="{7ACE634A-AA9A-584C-994B-476800A7B59C}"/>
          </ac:graphicFrameMkLst>
        </pc:graphicFrameChg>
      </pc:sldChg>
      <pc:sldChg chg="addSp delSp modSp add ord">
        <pc:chgData name="Scott Bales" userId="c8423bc7-2cde-4f5f-9353-974b56f37185" providerId="ADAL" clId="{299E6AC6-A26F-E847-BC84-0C4DA66B4087}" dt="2019-12-07T20:42:05.521" v="4419"/>
        <pc:sldMkLst>
          <pc:docMk/>
          <pc:sldMk cId="2924295924" sldId="299"/>
        </pc:sldMkLst>
        <pc:graphicFrameChg chg="del">
          <ac:chgData name="Scott Bales" userId="c8423bc7-2cde-4f5f-9353-974b56f37185" providerId="ADAL" clId="{299E6AC6-A26F-E847-BC84-0C4DA66B4087}" dt="2019-12-07T16:58:43.421" v="984" actId="478"/>
          <ac:graphicFrameMkLst>
            <pc:docMk/>
            <pc:sldMk cId="2924295924" sldId="299"/>
            <ac:graphicFrameMk id="2" creationId="{BA68858B-E0AF-CF42-92AC-AAE3EDF92927}"/>
          </ac:graphicFrameMkLst>
        </pc:graphicFrameChg>
        <pc:graphicFrameChg chg="add mod modGraphic">
          <ac:chgData name="Scott Bales" userId="c8423bc7-2cde-4f5f-9353-974b56f37185" providerId="ADAL" clId="{299E6AC6-A26F-E847-BC84-0C4DA66B4087}" dt="2019-12-07T20:30:34.265" v="4273"/>
          <ac:graphicFrameMkLst>
            <pc:docMk/>
            <pc:sldMk cId="2924295924" sldId="299"/>
            <ac:graphicFrameMk id="3" creationId="{92BA0E17-2093-6E46-8DEE-5F53D12979CF}"/>
          </ac:graphicFrameMkLst>
        </pc:graphicFrameChg>
      </pc:sldChg>
      <pc:sldChg chg="addSp delSp modSp add ord">
        <pc:chgData name="Scott Bales" userId="c8423bc7-2cde-4f5f-9353-974b56f37185" providerId="ADAL" clId="{299E6AC6-A26F-E847-BC84-0C4DA66B4087}" dt="2019-12-07T20:42:05.521" v="4419"/>
        <pc:sldMkLst>
          <pc:docMk/>
          <pc:sldMk cId="2141870740" sldId="300"/>
        </pc:sldMkLst>
        <pc:spChg chg="mod">
          <ac:chgData name="Scott Bales" userId="c8423bc7-2cde-4f5f-9353-974b56f37185" providerId="ADAL" clId="{299E6AC6-A26F-E847-BC84-0C4DA66B4087}" dt="2019-12-07T17:00:09.852" v="1074" actId="20577"/>
          <ac:spMkLst>
            <pc:docMk/>
            <pc:sldMk cId="2141870740" sldId="300"/>
            <ac:spMk id="8" creationId="{B948D092-063D-B845-A938-F835B1B88385}"/>
          </ac:spMkLst>
        </pc:spChg>
        <pc:graphicFrameChg chg="add mod modGraphic">
          <ac:chgData name="Scott Bales" userId="c8423bc7-2cde-4f5f-9353-974b56f37185" providerId="ADAL" clId="{299E6AC6-A26F-E847-BC84-0C4DA66B4087}" dt="2019-12-07T20:30:43.854" v="4274"/>
          <ac:graphicFrameMkLst>
            <pc:docMk/>
            <pc:sldMk cId="2141870740" sldId="300"/>
            <ac:graphicFrameMk id="2" creationId="{F5141178-14BB-754E-8334-75BF5B0E4199}"/>
          </ac:graphicFrameMkLst>
        </pc:graphicFrameChg>
        <pc:graphicFrameChg chg="del">
          <ac:chgData name="Scott Bales" userId="c8423bc7-2cde-4f5f-9353-974b56f37185" providerId="ADAL" clId="{299E6AC6-A26F-E847-BC84-0C4DA66B4087}" dt="2019-12-07T17:00:13.794" v="1075" actId="478"/>
          <ac:graphicFrameMkLst>
            <pc:docMk/>
            <pc:sldMk cId="2141870740" sldId="300"/>
            <ac:graphicFrameMk id="3" creationId="{92BA0E17-2093-6E46-8DEE-5F53D12979CF}"/>
          </ac:graphicFrameMkLst>
        </pc:graphicFrameChg>
      </pc:sldChg>
      <pc:sldChg chg="addSp delSp modSp add ord modNotesTx">
        <pc:chgData name="Scott Bales" userId="c8423bc7-2cde-4f5f-9353-974b56f37185" providerId="ADAL" clId="{299E6AC6-A26F-E847-BC84-0C4DA66B4087}" dt="2019-12-07T22:07:01.733" v="7945" actId="20577"/>
        <pc:sldMkLst>
          <pc:docMk/>
          <pc:sldMk cId="2569611001" sldId="301"/>
        </pc:sldMkLst>
        <pc:spChg chg="mod">
          <ac:chgData name="Scott Bales" userId="c8423bc7-2cde-4f5f-9353-974b56f37185" providerId="ADAL" clId="{299E6AC6-A26F-E847-BC84-0C4DA66B4087}" dt="2019-12-07T22:01:30.639" v="7802" actId="14100"/>
          <ac:spMkLst>
            <pc:docMk/>
            <pc:sldMk cId="2569611001" sldId="301"/>
            <ac:spMk id="8" creationId="{B948D092-063D-B845-A938-F835B1B88385}"/>
          </ac:spMkLst>
        </pc:spChg>
        <pc:graphicFrameChg chg="del">
          <ac:chgData name="Scott Bales" userId="c8423bc7-2cde-4f5f-9353-974b56f37185" providerId="ADAL" clId="{299E6AC6-A26F-E847-BC84-0C4DA66B4087}" dt="2019-12-07T17:38:18.309" v="1158" actId="478"/>
          <ac:graphicFrameMkLst>
            <pc:docMk/>
            <pc:sldMk cId="2569611001" sldId="301"/>
            <ac:graphicFrameMk id="2" creationId="{F5141178-14BB-754E-8334-75BF5B0E4199}"/>
          </ac:graphicFrameMkLst>
        </pc:graphicFrameChg>
        <pc:graphicFrameChg chg="add mod modGraphic">
          <ac:chgData name="Scott Bales" userId="c8423bc7-2cde-4f5f-9353-974b56f37185" providerId="ADAL" clId="{299E6AC6-A26F-E847-BC84-0C4DA66B4087}" dt="2019-12-07T22:07:01.733" v="7945" actId="20577"/>
          <ac:graphicFrameMkLst>
            <pc:docMk/>
            <pc:sldMk cId="2569611001" sldId="301"/>
            <ac:graphicFrameMk id="3" creationId="{E809CE87-1C18-8747-A4D7-D201327B8EAA}"/>
          </ac:graphicFrameMkLst>
        </pc:graphicFrameChg>
      </pc:sldChg>
      <pc:sldChg chg="addSp delSp modSp add ord">
        <pc:chgData name="Scott Bales" userId="c8423bc7-2cde-4f5f-9353-974b56f37185" providerId="ADAL" clId="{299E6AC6-A26F-E847-BC84-0C4DA66B4087}" dt="2019-12-07T22:12:07.178" v="7974" actId="14100"/>
        <pc:sldMkLst>
          <pc:docMk/>
          <pc:sldMk cId="3213929357" sldId="302"/>
        </pc:sldMkLst>
        <pc:spChg chg="mod">
          <ac:chgData name="Scott Bales" userId="c8423bc7-2cde-4f5f-9353-974b56f37185" providerId="ADAL" clId="{299E6AC6-A26F-E847-BC84-0C4DA66B4087}" dt="2019-12-07T22:06:38.489" v="7923" actId="403"/>
          <ac:spMkLst>
            <pc:docMk/>
            <pc:sldMk cId="3213929357" sldId="302"/>
            <ac:spMk id="8" creationId="{B948D092-063D-B845-A938-F835B1B88385}"/>
          </ac:spMkLst>
        </pc:spChg>
        <pc:graphicFrameChg chg="add del modGraphic">
          <ac:chgData name="Scott Bales" userId="c8423bc7-2cde-4f5f-9353-974b56f37185" providerId="ADAL" clId="{299E6AC6-A26F-E847-BC84-0C4DA66B4087}" dt="2019-12-07T17:48:44.595" v="1231" actId="478"/>
          <ac:graphicFrameMkLst>
            <pc:docMk/>
            <pc:sldMk cId="3213929357" sldId="302"/>
            <ac:graphicFrameMk id="2" creationId="{26F90CF4-21CE-3B41-B443-B4A756AADB29}"/>
          </ac:graphicFrameMkLst>
        </pc:graphicFrameChg>
        <pc:graphicFrameChg chg="del">
          <ac:chgData name="Scott Bales" userId="c8423bc7-2cde-4f5f-9353-974b56f37185" providerId="ADAL" clId="{299E6AC6-A26F-E847-BC84-0C4DA66B4087}" dt="2019-12-07T17:46:28.864" v="1226" actId="478"/>
          <ac:graphicFrameMkLst>
            <pc:docMk/>
            <pc:sldMk cId="3213929357" sldId="302"/>
            <ac:graphicFrameMk id="3" creationId="{E809CE87-1C18-8747-A4D7-D201327B8EAA}"/>
          </ac:graphicFrameMkLst>
        </pc:graphicFrameChg>
        <pc:graphicFrameChg chg="add mod modGraphic">
          <ac:chgData name="Scott Bales" userId="c8423bc7-2cde-4f5f-9353-974b56f37185" providerId="ADAL" clId="{299E6AC6-A26F-E847-BC84-0C4DA66B4087}" dt="2019-12-07T22:12:07.178" v="7974" actId="14100"/>
          <ac:graphicFrameMkLst>
            <pc:docMk/>
            <pc:sldMk cId="3213929357" sldId="302"/>
            <ac:graphicFrameMk id="6" creationId="{59967D97-2B95-CD4B-8CCE-4B28E5437196}"/>
          </ac:graphicFrameMkLst>
        </pc:graphicFrameChg>
      </pc:sldChg>
      <pc:sldChg chg="addSp delSp modSp add ord">
        <pc:chgData name="Scott Bales" userId="c8423bc7-2cde-4f5f-9353-974b56f37185" providerId="ADAL" clId="{299E6AC6-A26F-E847-BC84-0C4DA66B4087}" dt="2019-12-07T22:06:11.419" v="7919" actId="122"/>
        <pc:sldMkLst>
          <pc:docMk/>
          <pc:sldMk cId="1187501663" sldId="303"/>
        </pc:sldMkLst>
        <pc:spChg chg="add del mod">
          <ac:chgData name="Scott Bales" userId="c8423bc7-2cde-4f5f-9353-974b56f37185" providerId="ADAL" clId="{299E6AC6-A26F-E847-BC84-0C4DA66B4087}" dt="2019-12-07T22:00:44.529" v="7790" actId="478"/>
          <ac:spMkLst>
            <pc:docMk/>
            <pc:sldMk cId="1187501663" sldId="303"/>
            <ac:spMk id="3" creationId="{BCE73068-ACCA-5F43-9F17-5DB7DEAAE4F2}"/>
          </ac:spMkLst>
        </pc:spChg>
        <pc:spChg chg="add">
          <ac:chgData name="Scott Bales" userId="c8423bc7-2cde-4f5f-9353-974b56f37185" providerId="ADAL" clId="{299E6AC6-A26F-E847-BC84-0C4DA66B4087}" dt="2019-12-07T22:00:40.728" v="7789"/>
          <ac:spMkLst>
            <pc:docMk/>
            <pc:sldMk cId="1187501663" sldId="303"/>
            <ac:spMk id="7" creationId="{DD0D97D9-3989-4B43-A9E4-D1331A8D986A}"/>
          </ac:spMkLst>
        </pc:spChg>
        <pc:spChg chg="del mod">
          <ac:chgData name="Scott Bales" userId="c8423bc7-2cde-4f5f-9353-974b56f37185" providerId="ADAL" clId="{299E6AC6-A26F-E847-BC84-0C4DA66B4087}" dt="2019-12-07T22:00:39.964" v="7787" actId="478"/>
          <ac:spMkLst>
            <pc:docMk/>
            <pc:sldMk cId="1187501663" sldId="303"/>
            <ac:spMk id="8" creationId="{B948D092-063D-B845-A938-F835B1B88385}"/>
          </ac:spMkLst>
        </pc:spChg>
        <pc:graphicFrameChg chg="mod modGraphic">
          <ac:chgData name="Scott Bales" userId="c8423bc7-2cde-4f5f-9353-974b56f37185" providerId="ADAL" clId="{299E6AC6-A26F-E847-BC84-0C4DA66B4087}" dt="2019-12-07T22:06:11.419" v="7919" actId="122"/>
          <ac:graphicFrameMkLst>
            <pc:docMk/>
            <pc:sldMk cId="1187501663" sldId="303"/>
            <ac:graphicFrameMk id="6" creationId="{59967D97-2B95-CD4B-8CCE-4B28E5437196}"/>
          </ac:graphicFrameMkLst>
        </pc:graphicFrameChg>
      </pc:sldChg>
      <pc:sldChg chg="addSp delSp modSp add mod">
        <pc:chgData name="Scott Bales" userId="c8423bc7-2cde-4f5f-9353-974b56f37185" providerId="ADAL" clId="{299E6AC6-A26F-E847-BC84-0C4DA66B4087}" dt="2019-12-07T19:22:01.486" v="2887" actId="1037"/>
        <pc:sldMkLst>
          <pc:docMk/>
          <pc:sldMk cId="1072977856" sldId="304"/>
        </pc:sldMkLst>
        <pc:spChg chg="add mod">
          <ac:chgData name="Scott Bales" userId="c8423bc7-2cde-4f5f-9353-974b56f37185" providerId="ADAL" clId="{299E6AC6-A26F-E847-BC84-0C4DA66B4087}" dt="2019-12-07T19:08:32.480" v="2502" actId="20577"/>
          <ac:spMkLst>
            <pc:docMk/>
            <pc:sldMk cId="1072977856" sldId="304"/>
            <ac:spMk id="7" creationId="{F9263D69-C443-AD4B-AF6E-924D1C1513BC}"/>
          </ac:spMkLst>
        </pc:spChg>
        <pc:spChg chg="mod">
          <ac:chgData name="Scott Bales" userId="c8423bc7-2cde-4f5f-9353-974b56f37185" providerId="ADAL" clId="{299E6AC6-A26F-E847-BC84-0C4DA66B4087}" dt="2019-12-07T19:08:22.590" v="2494" actId="20577"/>
          <ac:spMkLst>
            <pc:docMk/>
            <pc:sldMk cId="1072977856" sldId="304"/>
            <ac:spMk id="9" creationId="{8EB1E0C0-B17F-A44B-BFC5-846C78ABDA15}"/>
          </ac:spMkLst>
        </pc:spChg>
        <pc:spChg chg="add del">
          <ac:chgData name="Scott Bales" userId="c8423bc7-2cde-4f5f-9353-974b56f37185" providerId="ADAL" clId="{299E6AC6-A26F-E847-BC84-0C4DA66B4087}" dt="2019-12-07T19:16:28.863" v="2665" actId="478"/>
          <ac:spMkLst>
            <pc:docMk/>
            <pc:sldMk cId="1072977856" sldId="304"/>
            <ac:spMk id="10" creationId="{6A114EF3-450A-D547-A7BB-056B2C7EA57D}"/>
          </ac:spMkLst>
        </pc:spChg>
        <pc:spChg chg="add mod">
          <ac:chgData name="Scott Bales" userId="c8423bc7-2cde-4f5f-9353-974b56f37185" providerId="ADAL" clId="{299E6AC6-A26F-E847-BC84-0C4DA66B4087}" dt="2019-12-07T19:21:11.820" v="2837" actId="1038"/>
          <ac:spMkLst>
            <pc:docMk/>
            <pc:sldMk cId="1072977856" sldId="304"/>
            <ac:spMk id="11" creationId="{7C95097D-D489-7848-831E-5BBC691DFD87}"/>
          </ac:spMkLst>
        </pc:spChg>
        <pc:spChg chg="add mod">
          <ac:chgData name="Scott Bales" userId="c8423bc7-2cde-4f5f-9353-974b56f37185" providerId="ADAL" clId="{299E6AC6-A26F-E847-BC84-0C4DA66B4087}" dt="2019-12-07T19:21:48.417" v="2865" actId="1037"/>
          <ac:spMkLst>
            <pc:docMk/>
            <pc:sldMk cId="1072977856" sldId="304"/>
            <ac:spMk id="12" creationId="{6EE9D1AE-9EEB-C24D-B944-91266081785C}"/>
          </ac:spMkLst>
        </pc:spChg>
        <pc:spChg chg="add mod">
          <ac:chgData name="Scott Bales" userId="c8423bc7-2cde-4f5f-9353-974b56f37185" providerId="ADAL" clId="{299E6AC6-A26F-E847-BC84-0C4DA66B4087}" dt="2019-12-07T19:22:01.486" v="2887" actId="1037"/>
          <ac:spMkLst>
            <pc:docMk/>
            <pc:sldMk cId="1072977856" sldId="304"/>
            <ac:spMk id="13" creationId="{4CD6E7B3-8FCA-C947-BBEB-5D6C4B86764B}"/>
          </ac:spMkLst>
        </pc:spChg>
        <pc:graphicFrameChg chg="add mod">
          <ac:chgData name="Scott Bales" userId="c8423bc7-2cde-4f5f-9353-974b56f37185" providerId="ADAL" clId="{299E6AC6-A26F-E847-BC84-0C4DA66B4087}" dt="2019-12-07T19:21:26.435" v="2854" actId="14100"/>
          <ac:graphicFrameMkLst>
            <pc:docMk/>
            <pc:sldMk cId="1072977856" sldId="304"/>
            <ac:graphicFrameMk id="6" creationId="{89B2EA93-A98C-FE4D-9E0D-995B19FD1655}"/>
          </ac:graphicFrameMkLst>
        </pc:graphicFrameChg>
        <pc:graphicFrameChg chg="del">
          <ac:chgData name="Scott Bales" userId="c8423bc7-2cde-4f5f-9353-974b56f37185" providerId="ADAL" clId="{299E6AC6-A26F-E847-BC84-0C4DA66B4087}" dt="2019-12-07T18:55:16.122" v="1621" actId="478"/>
          <ac:graphicFrameMkLst>
            <pc:docMk/>
            <pc:sldMk cId="1072977856" sldId="304"/>
            <ac:graphicFrameMk id="8" creationId="{B2646335-594E-404E-8A32-10A2C2BA76D6}"/>
          </ac:graphicFrameMkLst>
        </pc:graphicFrameChg>
      </pc:sldChg>
      <pc:sldChg chg="addSp delSp modSp add mod">
        <pc:chgData name="Scott Bales" userId="c8423bc7-2cde-4f5f-9353-974b56f37185" providerId="ADAL" clId="{299E6AC6-A26F-E847-BC84-0C4DA66B4087}" dt="2019-12-07T19:54:02.032" v="3541" actId="1036"/>
        <pc:sldMkLst>
          <pc:docMk/>
          <pc:sldMk cId="3674016313" sldId="305"/>
        </pc:sldMkLst>
        <pc:spChg chg="del">
          <ac:chgData name="Scott Bales" userId="c8423bc7-2cde-4f5f-9353-974b56f37185" providerId="ADAL" clId="{299E6AC6-A26F-E847-BC84-0C4DA66B4087}" dt="2019-12-07T19:27:39.295" v="3386" actId="478"/>
          <ac:spMkLst>
            <pc:docMk/>
            <pc:sldMk cId="3674016313" sldId="305"/>
            <ac:spMk id="4" creationId="{00000000-0000-0000-0000-000000000000}"/>
          </ac:spMkLst>
        </pc:spChg>
        <pc:spChg chg="add mod">
          <ac:chgData name="Scott Bales" userId="c8423bc7-2cde-4f5f-9353-974b56f37185" providerId="ADAL" clId="{299E6AC6-A26F-E847-BC84-0C4DA66B4087}" dt="2019-12-07T19:53:13.429" v="3483" actId="1037"/>
          <ac:spMkLst>
            <pc:docMk/>
            <pc:sldMk cId="3674016313" sldId="305"/>
            <ac:spMk id="8" creationId="{D9D23C2C-5EFE-BF42-A980-252CEF9EB22E}"/>
          </ac:spMkLst>
        </pc:spChg>
        <pc:spChg chg="mod">
          <ac:chgData name="Scott Bales" userId="c8423bc7-2cde-4f5f-9353-974b56f37185" providerId="ADAL" clId="{299E6AC6-A26F-E847-BC84-0C4DA66B4087}" dt="2019-12-07T19:54:02.032" v="3541" actId="1036"/>
          <ac:spMkLst>
            <pc:docMk/>
            <pc:sldMk cId="3674016313" sldId="305"/>
            <ac:spMk id="9" creationId="{8EB1E0C0-B17F-A44B-BFC5-846C78ABDA15}"/>
          </ac:spMkLst>
        </pc:spChg>
        <pc:spChg chg="add mod">
          <ac:chgData name="Scott Bales" userId="c8423bc7-2cde-4f5f-9353-974b56f37185" providerId="ADAL" clId="{299E6AC6-A26F-E847-BC84-0C4DA66B4087}" dt="2019-12-07T19:53:31.508" v="3492" actId="1038"/>
          <ac:spMkLst>
            <pc:docMk/>
            <pc:sldMk cId="3674016313" sldId="305"/>
            <ac:spMk id="10" creationId="{2E941FEE-DDC4-FA46-82A4-93EED06BECC3}"/>
          </ac:spMkLst>
        </pc:spChg>
        <pc:spChg chg="add mod">
          <ac:chgData name="Scott Bales" userId="c8423bc7-2cde-4f5f-9353-974b56f37185" providerId="ADAL" clId="{299E6AC6-A26F-E847-BC84-0C4DA66B4087}" dt="2019-12-07T19:53:34.843" v="3495" actId="1038"/>
          <ac:spMkLst>
            <pc:docMk/>
            <pc:sldMk cId="3674016313" sldId="305"/>
            <ac:spMk id="11" creationId="{12FFC82C-7E48-994E-81F3-D03AF178CA0B}"/>
          </ac:spMkLst>
        </pc:spChg>
        <pc:spChg chg="add mod">
          <ac:chgData name="Scott Bales" userId="c8423bc7-2cde-4f5f-9353-974b56f37185" providerId="ADAL" clId="{299E6AC6-A26F-E847-BC84-0C4DA66B4087}" dt="2019-12-07T19:26:16.457" v="3169" actId="1037"/>
          <ac:spMkLst>
            <pc:docMk/>
            <pc:sldMk cId="3674016313" sldId="305"/>
            <ac:spMk id="12" creationId="{8EB880D5-627E-2340-BB1F-1E31185F6706}"/>
          </ac:spMkLst>
        </pc:spChg>
        <pc:spChg chg="add mod">
          <ac:chgData name="Scott Bales" userId="c8423bc7-2cde-4f5f-9353-974b56f37185" providerId="ADAL" clId="{299E6AC6-A26F-E847-BC84-0C4DA66B4087}" dt="2019-12-07T19:53:28.450" v="3489" actId="1038"/>
          <ac:spMkLst>
            <pc:docMk/>
            <pc:sldMk cId="3674016313" sldId="305"/>
            <ac:spMk id="13" creationId="{364EC6A1-B0FD-A74B-974A-BC8992DE536E}"/>
          </ac:spMkLst>
        </pc:spChg>
        <pc:spChg chg="add mod">
          <ac:chgData name="Scott Bales" userId="c8423bc7-2cde-4f5f-9353-974b56f37185" providerId="ADAL" clId="{299E6AC6-A26F-E847-BC84-0C4DA66B4087}" dt="2019-12-07T19:53:39.835" v="3498" actId="1038"/>
          <ac:spMkLst>
            <pc:docMk/>
            <pc:sldMk cId="3674016313" sldId="305"/>
            <ac:spMk id="14" creationId="{B26F89E9-969F-2344-89D5-5EDA937935EA}"/>
          </ac:spMkLst>
        </pc:spChg>
        <pc:spChg chg="add mod">
          <ac:chgData name="Scott Bales" userId="c8423bc7-2cde-4f5f-9353-974b56f37185" providerId="ADAL" clId="{299E6AC6-A26F-E847-BC84-0C4DA66B4087}" dt="2019-12-07T19:27:32.200" v="3385" actId="1036"/>
          <ac:spMkLst>
            <pc:docMk/>
            <pc:sldMk cId="3674016313" sldId="305"/>
            <ac:spMk id="15" creationId="{7020039C-C9DE-3C4A-A892-F7A32AA6CB15}"/>
          </ac:spMkLst>
        </pc:spChg>
        <pc:graphicFrameChg chg="del">
          <ac:chgData name="Scott Bales" userId="c8423bc7-2cde-4f5f-9353-974b56f37185" providerId="ADAL" clId="{299E6AC6-A26F-E847-BC84-0C4DA66B4087}" dt="2019-12-07T18:55:56.047" v="1625" actId="478"/>
          <ac:graphicFrameMkLst>
            <pc:docMk/>
            <pc:sldMk cId="3674016313" sldId="305"/>
            <ac:graphicFrameMk id="6" creationId="{89B2EA93-A98C-FE4D-9E0D-995B19FD1655}"/>
          </ac:graphicFrameMkLst>
        </pc:graphicFrameChg>
        <pc:graphicFrameChg chg="add mod">
          <ac:chgData name="Scott Bales" userId="c8423bc7-2cde-4f5f-9353-974b56f37185" providerId="ADAL" clId="{299E6AC6-A26F-E847-BC84-0C4DA66B4087}" dt="2019-12-07T19:53:18.297" v="3484" actId="14100"/>
          <ac:graphicFrameMkLst>
            <pc:docMk/>
            <pc:sldMk cId="3674016313" sldId="305"/>
            <ac:graphicFrameMk id="7" creationId="{4E4C9DDA-F1AA-6341-A387-D24C29D3B92A}"/>
          </ac:graphicFrameMkLst>
        </pc:graphicFrameChg>
      </pc:sldChg>
      <pc:sldChg chg="add del">
        <pc:chgData name="Scott Bales" userId="c8423bc7-2cde-4f5f-9353-974b56f37185" providerId="ADAL" clId="{299E6AC6-A26F-E847-BC84-0C4DA66B4087}" dt="2019-12-07T20:07:45.193" v="3745" actId="2696"/>
        <pc:sldMkLst>
          <pc:docMk/>
          <pc:sldMk cId="4054266692" sldId="306"/>
        </pc:sldMkLst>
      </pc:sldChg>
      <pc:sldChg chg="addSp delSp modSp add mod">
        <pc:chgData name="Scott Bales" userId="c8423bc7-2cde-4f5f-9353-974b56f37185" providerId="ADAL" clId="{299E6AC6-A26F-E847-BC84-0C4DA66B4087}" dt="2019-12-07T20:09:28.578" v="3835" actId="403"/>
        <pc:sldMkLst>
          <pc:docMk/>
          <pc:sldMk cId="1469229068" sldId="307"/>
        </pc:sldMkLst>
        <pc:spChg chg="del">
          <ac:chgData name="Scott Bales" userId="c8423bc7-2cde-4f5f-9353-974b56f37185" providerId="ADAL" clId="{299E6AC6-A26F-E847-BC84-0C4DA66B4087}" dt="2019-12-07T19:59:24.806" v="3596" actId="478"/>
          <ac:spMkLst>
            <pc:docMk/>
            <pc:sldMk cId="1469229068" sldId="307"/>
            <ac:spMk id="8" creationId="{D9D23C2C-5EFE-BF42-A980-252CEF9EB22E}"/>
          </ac:spMkLst>
        </pc:spChg>
        <pc:spChg chg="del">
          <ac:chgData name="Scott Bales" userId="c8423bc7-2cde-4f5f-9353-974b56f37185" providerId="ADAL" clId="{299E6AC6-A26F-E847-BC84-0C4DA66B4087}" dt="2019-12-07T20:07:10.976" v="3744" actId="478"/>
          <ac:spMkLst>
            <pc:docMk/>
            <pc:sldMk cId="1469229068" sldId="307"/>
            <ac:spMk id="9" creationId="{8EB1E0C0-B17F-A44B-BFC5-846C78ABDA15}"/>
          </ac:spMkLst>
        </pc:spChg>
        <pc:spChg chg="del">
          <ac:chgData name="Scott Bales" userId="c8423bc7-2cde-4f5f-9353-974b56f37185" providerId="ADAL" clId="{299E6AC6-A26F-E847-BC84-0C4DA66B4087}" dt="2019-12-07T20:02:05.434" v="3609" actId="478"/>
          <ac:spMkLst>
            <pc:docMk/>
            <pc:sldMk cId="1469229068" sldId="307"/>
            <ac:spMk id="10" creationId="{2E941FEE-DDC4-FA46-82A4-93EED06BECC3}"/>
          </ac:spMkLst>
        </pc:spChg>
        <pc:spChg chg="del">
          <ac:chgData name="Scott Bales" userId="c8423bc7-2cde-4f5f-9353-974b56f37185" providerId="ADAL" clId="{299E6AC6-A26F-E847-BC84-0C4DA66B4087}" dt="2019-12-07T20:02:10.291" v="3611" actId="478"/>
          <ac:spMkLst>
            <pc:docMk/>
            <pc:sldMk cId="1469229068" sldId="307"/>
            <ac:spMk id="11" creationId="{12FFC82C-7E48-994E-81F3-D03AF178CA0B}"/>
          </ac:spMkLst>
        </pc:spChg>
        <pc:spChg chg="del">
          <ac:chgData name="Scott Bales" userId="c8423bc7-2cde-4f5f-9353-974b56f37185" providerId="ADAL" clId="{299E6AC6-A26F-E847-BC84-0C4DA66B4087}" dt="2019-12-07T20:02:14.714" v="3613" actId="478"/>
          <ac:spMkLst>
            <pc:docMk/>
            <pc:sldMk cId="1469229068" sldId="307"/>
            <ac:spMk id="12" creationId="{8EB880D5-627E-2340-BB1F-1E31185F6706}"/>
          </ac:spMkLst>
        </pc:spChg>
        <pc:spChg chg="del">
          <ac:chgData name="Scott Bales" userId="c8423bc7-2cde-4f5f-9353-974b56f37185" providerId="ADAL" clId="{299E6AC6-A26F-E847-BC84-0C4DA66B4087}" dt="2019-12-07T20:02:07.725" v="3610" actId="478"/>
          <ac:spMkLst>
            <pc:docMk/>
            <pc:sldMk cId="1469229068" sldId="307"/>
            <ac:spMk id="13" creationId="{364EC6A1-B0FD-A74B-974A-BC8992DE536E}"/>
          </ac:spMkLst>
        </pc:spChg>
        <pc:spChg chg="del">
          <ac:chgData name="Scott Bales" userId="c8423bc7-2cde-4f5f-9353-974b56f37185" providerId="ADAL" clId="{299E6AC6-A26F-E847-BC84-0C4DA66B4087}" dt="2019-12-07T20:02:12.575" v="3612" actId="478"/>
          <ac:spMkLst>
            <pc:docMk/>
            <pc:sldMk cId="1469229068" sldId="307"/>
            <ac:spMk id="14" creationId="{B26F89E9-969F-2344-89D5-5EDA937935EA}"/>
          </ac:spMkLst>
        </pc:spChg>
        <pc:spChg chg="del">
          <ac:chgData name="Scott Bales" userId="c8423bc7-2cde-4f5f-9353-974b56f37185" providerId="ADAL" clId="{299E6AC6-A26F-E847-BC84-0C4DA66B4087}" dt="2019-12-07T20:02:16.999" v="3614" actId="478"/>
          <ac:spMkLst>
            <pc:docMk/>
            <pc:sldMk cId="1469229068" sldId="307"/>
            <ac:spMk id="15" creationId="{7020039C-C9DE-3C4A-A892-F7A32AA6CB15}"/>
          </ac:spMkLst>
        </pc:spChg>
        <pc:spChg chg="add mod">
          <ac:chgData name="Scott Bales" userId="c8423bc7-2cde-4f5f-9353-974b56f37185" providerId="ADAL" clId="{299E6AC6-A26F-E847-BC84-0C4DA66B4087}" dt="2019-12-07T20:09:22.921" v="3834" actId="1036"/>
          <ac:spMkLst>
            <pc:docMk/>
            <pc:sldMk cId="1469229068" sldId="307"/>
            <ac:spMk id="19" creationId="{64278252-7301-4E46-88AB-490D2CEC10C4}"/>
          </ac:spMkLst>
        </pc:spChg>
        <pc:spChg chg="add mod">
          <ac:chgData name="Scott Bales" userId="c8423bc7-2cde-4f5f-9353-974b56f37185" providerId="ADAL" clId="{299E6AC6-A26F-E847-BC84-0C4DA66B4087}" dt="2019-12-07T20:08:07.758" v="3765" actId="20577"/>
          <ac:spMkLst>
            <pc:docMk/>
            <pc:sldMk cId="1469229068" sldId="307"/>
            <ac:spMk id="20" creationId="{D1352253-7652-2D4A-B4C2-44D71BDF7A94}"/>
          </ac:spMkLst>
        </pc:spChg>
        <pc:spChg chg="add mod">
          <ac:chgData name="Scott Bales" userId="c8423bc7-2cde-4f5f-9353-974b56f37185" providerId="ADAL" clId="{299E6AC6-A26F-E847-BC84-0C4DA66B4087}" dt="2019-12-07T20:09:28.578" v="3835" actId="403"/>
          <ac:spMkLst>
            <pc:docMk/>
            <pc:sldMk cId="1469229068" sldId="307"/>
            <ac:spMk id="21" creationId="{E6336C0D-32FB-084E-B912-262AEC3FCC74}"/>
          </ac:spMkLst>
        </pc:spChg>
        <pc:graphicFrameChg chg="del">
          <ac:chgData name="Scott Bales" userId="c8423bc7-2cde-4f5f-9353-974b56f37185" providerId="ADAL" clId="{299E6AC6-A26F-E847-BC84-0C4DA66B4087}" dt="2019-12-07T19:59:19.643" v="3595" actId="478"/>
          <ac:graphicFrameMkLst>
            <pc:docMk/>
            <pc:sldMk cId="1469229068" sldId="307"/>
            <ac:graphicFrameMk id="7" creationId="{4E4C9DDA-F1AA-6341-A387-D24C29D3B92A}"/>
          </ac:graphicFrameMkLst>
        </pc:graphicFrameChg>
        <pc:graphicFrameChg chg="add del">
          <ac:chgData name="Scott Bales" userId="c8423bc7-2cde-4f5f-9353-974b56f37185" providerId="ADAL" clId="{299E6AC6-A26F-E847-BC84-0C4DA66B4087}" dt="2019-12-07T19:59:55.612" v="3599" actId="478"/>
          <ac:graphicFrameMkLst>
            <pc:docMk/>
            <pc:sldMk cId="1469229068" sldId="307"/>
            <ac:graphicFrameMk id="16" creationId="{2E869AD7-0A04-1A46-9981-8DB0E77DFD7A}"/>
          </ac:graphicFrameMkLst>
        </pc:graphicFrameChg>
        <pc:graphicFrameChg chg="add del mod">
          <ac:chgData name="Scott Bales" userId="c8423bc7-2cde-4f5f-9353-974b56f37185" providerId="ADAL" clId="{299E6AC6-A26F-E847-BC84-0C4DA66B4087}" dt="2019-12-07T20:00:13.584" v="3603" actId="478"/>
          <ac:graphicFrameMkLst>
            <pc:docMk/>
            <pc:sldMk cId="1469229068" sldId="307"/>
            <ac:graphicFrameMk id="17" creationId="{6106AE0E-6950-FC42-A662-37D763357C73}"/>
          </ac:graphicFrameMkLst>
        </pc:graphicFrameChg>
        <pc:graphicFrameChg chg="add mod">
          <ac:chgData name="Scott Bales" userId="c8423bc7-2cde-4f5f-9353-974b56f37185" providerId="ADAL" clId="{299E6AC6-A26F-E847-BC84-0C4DA66B4087}" dt="2019-12-07T20:09:22.921" v="3834" actId="1036"/>
          <ac:graphicFrameMkLst>
            <pc:docMk/>
            <pc:sldMk cId="1469229068" sldId="307"/>
            <ac:graphicFrameMk id="18" creationId="{F8EC7A6D-FF46-C44D-96F0-5AC3F551D75A}"/>
          </ac:graphicFrameMkLst>
        </pc:graphicFrameChg>
        <pc:picChg chg="add del">
          <ac:chgData name="Scott Bales" userId="c8423bc7-2cde-4f5f-9353-974b56f37185" providerId="ADAL" clId="{299E6AC6-A26F-E847-BC84-0C4DA66B4087}" dt="2019-12-07T20:00:26.926" v="3605" actId="478"/>
          <ac:picMkLst>
            <pc:docMk/>
            <pc:sldMk cId="1469229068" sldId="307"/>
            <ac:picMk id="3" creationId="{075ECDB4-D4AF-604D-812E-C3B12ACC07DA}"/>
          </ac:picMkLst>
        </pc:picChg>
      </pc:sldChg>
      <pc:sldChg chg="addSp delSp modSp add ord">
        <pc:chgData name="Scott Bales" userId="c8423bc7-2cde-4f5f-9353-974b56f37185" providerId="ADAL" clId="{299E6AC6-A26F-E847-BC84-0C4DA66B4087}" dt="2019-12-07T20:18:31.771" v="4082" actId="1035"/>
        <pc:sldMkLst>
          <pc:docMk/>
          <pc:sldMk cId="1239394600" sldId="308"/>
        </pc:sldMkLst>
        <pc:spChg chg="mod">
          <ac:chgData name="Scott Bales" userId="c8423bc7-2cde-4f5f-9353-974b56f37185" providerId="ADAL" clId="{299E6AC6-A26F-E847-BC84-0C4DA66B4087}" dt="2019-12-07T20:18:25.806" v="4072" actId="1035"/>
          <ac:spMkLst>
            <pc:docMk/>
            <pc:sldMk cId="1239394600" sldId="308"/>
            <ac:spMk id="2" creationId="{A2D8E4A1-A6EB-F840-81E4-7F973EC29DB3}"/>
          </ac:spMkLst>
        </pc:spChg>
        <pc:spChg chg="mod">
          <ac:chgData name="Scott Bales" userId="c8423bc7-2cde-4f5f-9353-974b56f37185" providerId="ADAL" clId="{299E6AC6-A26F-E847-BC84-0C4DA66B4087}" dt="2019-12-07T20:18:31.771" v="4082" actId="1035"/>
          <ac:spMkLst>
            <pc:docMk/>
            <pc:sldMk cId="1239394600" sldId="308"/>
            <ac:spMk id="3" creationId="{09837AE8-19FE-AF41-8858-7B5A3AE3B363}"/>
          </ac:spMkLst>
        </pc:spChg>
        <pc:picChg chg="del">
          <ac:chgData name="Scott Bales" userId="c8423bc7-2cde-4f5f-9353-974b56f37185" providerId="ADAL" clId="{299E6AC6-A26F-E847-BC84-0C4DA66B4087}" dt="2019-12-07T20:10:21.118" v="3838" actId="478"/>
          <ac:picMkLst>
            <pc:docMk/>
            <pc:sldMk cId="1239394600" sldId="308"/>
            <ac:picMk id="6" creationId="{9B66D54A-2AE2-144C-B3F6-A34C0158C936}"/>
          </ac:picMkLst>
        </pc:picChg>
        <pc:picChg chg="add del">
          <ac:chgData name="Scott Bales" userId="c8423bc7-2cde-4f5f-9353-974b56f37185" providerId="ADAL" clId="{299E6AC6-A26F-E847-BC84-0C4DA66B4087}" dt="2019-12-07T20:15:33.102" v="3851" actId="478"/>
          <ac:picMkLst>
            <pc:docMk/>
            <pc:sldMk cId="1239394600" sldId="308"/>
            <ac:picMk id="7" creationId="{DC91F5C7-8DC5-6143-BD1C-73D1D1F26123}"/>
          </ac:picMkLst>
        </pc:picChg>
        <pc:picChg chg="add mod">
          <ac:chgData name="Scott Bales" userId="c8423bc7-2cde-4f5f-9353-974b56f37185" providerId="ADAL" clId="{299E6AC6-A26F-E847-BC84-0C4DA66B4087}" dt="2019-12-07T20:16:46.893" v="3886" actId="1037"/>
          <ac:picMkLst>
            <pc:docMk/>
            <pc:sldMk cId="1239394600" sldId="308"/>
            <ac:picMk id="8" creationId="{CE9031B0-060F-6544-A721-1D29D0C534B7}"/>
          </ac:picMkLst>
        </pc:picChg>
        <pc:picChg chg="add mod modCrop">
          <ac:chgData name="Scott Bales" userId="c8423bc7-2cde-4f5f-9353-974b56f37185" providerId="ADAL" clId="{299E6AC6-A26F-E847-BC84-0C4DA66B4087}" dt="2019-12-07T20:16:56.738" v="3903" actId="1036"/>
          <ac:picMkLst>
            <pc:docMk/>
            <pc:sldMk cId="1239394600" sldId="308"/>
            <ac:picMk id="10" creationId="{1ED80225-50F3-7A44-A464-09B9D5FFA0D7}"/>
          </ac:picMkLst>
        </pc:picChg>
      </pc:sldChg>
      <pc:sldChg chg="addSp delSp modSp add ord">
        <pc:chgData name="Scott Bales" userId="c8423bc7-2cde-4f5f-9353-974b56f37185" providerId="ADAL" clId="{299E6AC6-A26F-E847-BC84-0C4DA66B4087}" dt="2019-12-07T20:33:54.980" v="4311" actId="14861"/>
        <pc:sldMkLst>
          <pc:docMk/>
          <pc:sldMk cId="1152066615" sldId="309"/>
        </pc:sldMkLst>
        <pc:spChg chg="mod">
          <ac:chgData name="Scott Bales" userId="c8423bc7-2cde-4f5f-9353-974b56f37185" providerId="ADAL" clId="{299E6AC6-A26F-E847-BC84-0C4DA66B4087}" dt="2019-12-07T20:32:03.462" v="4299" actId="20577"/>
          <ac:spMkLst>
            <pc:docMk/>
            <pc:sldMk cId="1152066615" sldId="309"/>
            <ac:spMk id="2" creationId="{A2D8E4A1-A6EB-F840-81E4-7F973EC29DB3}"/>
          </ac:spMkLst>
        </pc:spChg>
        <pc:spChg chg="mod">
          <ac:chgData name="Scott Bales" userId="c8423bc7-2cde-4f5f-9353-974b56f37185" providerId="ADAL" clId="{299E6AC6-A26F-E847-BC84-0C4DA66B4087}" dt="2019-12-07T20:33:03.237" v="4302" actId="2711"/>
          <ac:spMkLst>
            <pc:docMk/>
            <pc:sldMk cId="1152066615" sldId="309"/>
            <ac:spMk id="3" creationId="{09837AE8-19FE-AF41-8858-7B5A3AE3B363}"/>
          </ac:spMkLst>
        </pc:spChg>
        <pc:picChg chg="del">
          <ac:chgData name="Scott Bales" userId="c8423bc7-2cde-4f5f-9353-974b56f37185" providerId="ADAL" clId="{299E6AC6-A26F-E847-BC84-0C4DA66B4087}" dt="2019-12-07T20:33:10.544" v="4303" actId="478"/>
          <ac:picMkLst>
            <pc:docMk/>
            <pc:sldMk cId="1152066615" sldId="309"/>
            <ac:picMk id="6" creationId="{9B66D54A-2AE2-144C-B3F6-A34C0158C936}"/>
          </ac:picMkLst>
        </pc:picChg>
        <pc:picChg chg="add mod">
          <ac:chgData name="Scott Bales" userId="c8423bc7-2cde-4f5f-9353-974b56f37185" providerId="ADAL" clId="{299E6AC6-A26F-E847-BC84-0C4DA66B4087}" dt="2019-12-07T20:33:54.980" v="4311" actId="14861"/>
          <ac:picMkLst>
            <pc:docMk/>
            <pc:sldMk cId="1152066615" sldId="309"/>
            <ac:picMk id="7" creationId="{383E40EB-B051-D44A-9A35-C137FC744CB7}"/>
          </ac:picMkLst>
        </pc:picChg>
      </pc:sldChg>
      <pc:sldChg chg="addSp delSp modSp add">
        <pc:chgData name="Scott Bales" userId="c8423bc7-2cde-4f5f-9353-974b56f37185" providerId="ADAL" clId="{299E6AC6-A26F-E847-BC84-0C4DA66B4087}" dt="2019-12-07T20:41:40.507" v="4418" actId="1038"/>
        <pc:sldMkLst>
          <pc:docMk/>
          <pc:sldMk cId="3589716561" sldId="310"/>
        </pc:sldMkLst>
        <pc:spChg chg="mod">
          <ac:chgData name="Scott Bales" userId="c8423bc7-2cde-4f5f-9353-974b56f37185" providerId="ADAL" clId="{299E6AC6-A26F-E847-BC84-0C4DA66B4087}" dt="2019-12-07T20:37:31.707" v="4385" actId="20577"/>
          <ac:spMkLst>
            <pc:docMk/>
            <pc:sldMk cId="3589716561" sldId="310"/>
            <ac:spMk id="2" creationId="{A2D8E4A1-A6EB-F840-81E4-7F973EC29DB3}"/>
          </ac:spMkLst>
        </pc:spChg>
        <pc:spChg chg="del">
          <ac:chgData name="Scott Bales" userId="c8423bc7-2cde-4f5f-9353-974b56f37185" providerId="ADAL" clId="{299E6AC6-A26F-E847-BC84-0C4DA66B4087}" dt="2019-12-07T20:35:01.711" v="4313" actId="478"/>
          <ac:spMkLst>
            <pc:docMk/>
            <pc:sldMk cId="3589716561" sldId="310"/>
            <ac:spMk id="3" creationId="{09837AE8-19FE-AF41-8858-7B5A3AE3B363}"/>
          </ac:spMkLst>
        </pc:spChg>
        <pc:spChg chg="add del mod">
          <ac:chgData name="Scott Bales" userId="c8423bc7-2cde-4f5f-9353-974b56f37185" providerId="ADAL" clId="{299E6AC6-A26F-E847-BC84-0C4DA66B4087}" dt="2019-12-07T20:35:12.292" v="4315" actId="478"/>
          <ac:spMkLst>
            <pc:docMk/>
            <pc:sldMk cId="3589716561" sldId="310"/>
            <ac:spMk id="6" creationId="{7D3BA790-5A29-9543-A3BB-05B23FC67928}"/>
          </ac:spMkLst>
        </pc:spChg>
        <pc:graphicFrameChg chg="add mod modGraphic">
          <ac:chgData name="Scott Bales" userId="c8423bc7-2cde-4f5f-9353-974b56f37185" providerId="ADAL" clId="{299E6AC6-A26F-E847-BC84-0C4DA66B4087}" dt="2019-12-07T20:41:40.507" v="4418" actId="1038"/>
          <ac:graphicFrameMkLst>
            <pc:docMk/>
            <pc:sldMk cId="3589716561" sldId="310"/>
            <ac:graphicFrameMk id="8" creationId="{62F1E5A6-2FB3-5B4B-AE1B-60AAC618CC07}"/>
          </ac:graphicFrameMkLst>
        </pc:graphicFrameChg>
        <pc:picChg chg="del">
          <ac:chgData name="Scott Bales" userId="c8423bc7-2cde-4f5f-9353-974b56f37185" providerId="ADAL" clId="{299E6AC6-A26F-E847-BC84-0C4DA66B4087}" dt="2019-12-07T20:35:05.326" v="4314" actId="478"/>
          <ac:picMkLst>
            <pc:docMk/>
            <pc:sldMk cId="3589716561" sldId="310"/>
            <ac:picMk id="7" creationId="{383E40EB-B051-D44A-9A35-C137FC744CB7}"/>
          </ac:picMkLst>
        </pc:picChg>
      </pc:sldChg>
      <pc:sldChg chg="modSp add ord">
        <pc:chgData name="Scott Bales" userId="c8423bc7-2cde-4f5f-9353-974b56f37185" providerId="ADAL" clId="{299E6AC6-A26F-E847-BC84-0C4DA66B4087}" dt="2019-12-07T21:07:17.161" v="5200" actId="1038"/>
        <pc:sldMkLst>
          <pc:docMk/>
          <pc:sldMk cId="3640732131" sldId="311"/>
        </pc:sldMkLst>
        <pc:spChg chg="mod">
          <ac:chgData name="Scott Bales" userId="c8423bc7-2cde-4f5f-9353-974b56f37185" providerId="ADAL" clId="{299E6AC6-A26F-E847-BC84-0C4DA66B4087}" dt="2019-12-07T20:54:54.970" v="4858" actId="1037"/>
          <ac:spMkLst>
            <pc:docMk/>
            <pc:sldMk cId="3640732131" sldId="311"/>
            <ac:spMk id="2" creationId="{A2D8E4A1-A6EB-F840-81E4-7F973EC29DB3}"/>
          </ac:spMkLst>
        </pc:spChg>
        <pc:spChg chg="mod">
          <ac:chgData name="Scott Bales" userId="c8423bc7-2cde-4f5f-9353-974b56f37185" providerId="ADAL" clId="{299E6AC6-A26F-E847-BC84-0C4DA66B4087}" dt="2019-12-07T21:07:17.161" v="5200" actId="1038"/>
          <ac:spMkLst>
            <pc:docMk/>
            <pc:sldMk cId="3640732131" sldId="311"/>
            <ac:spMk id="5" creationId="{00000000-0000-0000-0000-000000000000}"/>
          </ac:spMkLst>
        </pc:spChg>
        <pc:graphicFrameChg chg="mod modGraphic">
          <ac:chgData name="Scott Bales" userId="c8423bc7-2cde-4f5f-9353-974b56f37185" providerId="ADAL" clId="{299E6AC6-A26F-E847-BC84-0C4DA66B4087}" dt="2019-12-07T21:01:45.285" v="4900" actId="113"/>
          <ac:graphicFrameMkLst>
            <pc:docMk/>
            <pc:sldMk cId="3640732131" sldId="311"/>
            <ac:graphicFrameMk id="3" creationId="{B693B644-8625-7547-BFB7-163B84FBCE19}"/>
          </ac:graphicFrameMkLst>
        </pc:graphicFrameChg>
      </pc:sldChg>
      <pc:sldChg chg="addSp delSp modSp add ord">
        <pc:chgData name="Scott Bales" userId="c8423bc7-2cde-4f5f-9353-974b56f37185" providerId="ADAL" clId="{299E6AC6-A26F-E847-BC84-0C4DA66B4087}" dt="2019-12-07T21:13:47.551" v="5633" actId="1076"/>
        <pc:sldMkLst>
          <pc:docMk/>
          <pc:sldMk cId="2409583551" sldId="312"/>
        </pc:sldMkLst>
        <pc:spChg chg="mod">
          <ac:chgData name="Scott Bales" userId="c8423bc7-2cde-4f5f-9353-974b56f37185" providerId="ADAL" clId="{299E6AC6-A26F-E847-BC84-0C4DA66B4087}" dt="2019-12-07T21:08:42.603" v="5243" actId="20577"/>
          <ac:spMkLst>
            <pc:docMk/>
            <pc:sldMk cId="2409583551" sldId="312"/>
            <ac:spMk id="2" creationId="{A2D8E4A1-A6EB-F840-81E4-7F973EC29DB3}"/>
          </ac:spMkLst>
        </pc:spChg>
        <pc:spChg chg="mod">
          <ac:chgData name="Scott Bales" userId="c8423bc7-2cde-4f5f-9353-974b56f37185" providerId="ADAL" clId="{299E6AC6-A26F-E847-BC84-0C4DA66B4087}" dt="2019-12-07T21:13:37.575" v="5630" actId="14100"/>
          <ac:spMkLst>
            <pc:docMk/>
            <pc:sldMk cId="2409583551" sldId="312"/>
            <ac:spMk id="3" creationId="{09837AE8-19FE-AF41-8858-7B5A3AE3B363}"/>
          </ac:spMkLst>
        </pc:spChg>
        <pc:picChg chg="add mod">
          <ac:chgData name="Scott Bales" userId="c8423bc7-2cde-4f5f-9353-974b56f37185" providerId="ADAL" clId="{299E6AC6-A26F-E847-BC84-0C4DA66B4087}" dt="2019-12-07T21:13:47.551" v="5633" actId="1076"/>
          <ac:picMkLst>
            <pc:docMk/>
            <pc:sldMk cId="2409583551" sldId="312"/>
            <ac:picMk id="6" creationId="{0D80AF3A-B6E8-FD40-937A-2DE289A2DEF6}"/>
          </ac:picMkLst>
        </pc:picChg>
        <pc:picChg chg="del">
          <ac:chgData name="Scott Bales" userId="c8423bc7-2cde-4f5f-9353-974b56f37185" providerId="ADAL" clId="{299E6AC6-A26F-E847-BC84-0C4DA66B4087}" dt="2019-12-07T21:10:35.361" v="5596" actId="478"/>
          <ac:picMkLst>
            <pc:docMk/>
            <pc:sldMk cId="2409583551" sldId="312"/>
            <ac:picMk id="7" creationId="{383E40EB-B051-D44A-9A35-C137FC744CB7}"/>
          </ac:picMkLst>
        </pc:picChg>
      </pc:sldChg>
      <pc:sldChg chg="addSp delSp modSp add ord">
        <pc:chgData name="Scott Bales" userId="c8423bc7-2cde-4f5f-9353-974b56f37185" providerId="ADAL" clId="{299E6AC6-A26F-E847-BC84-0C4DA66B4087}" dt="2019-12-07T21:20:29.591" v="6150" actId="14861"/>
        <pc:sldMkLst>
          <pc:docMk/>
          <pc:sldMk cId="1741615779" sldId="313"/>
        </pc:sldMkLst>
        <pc:spChg chg="mod">
          <ac:chgData name="Scott Bales" userId="c8423bc7-2cde-4f5f-9353-974b56f37185" providerId="ADAL" clId="{299E6AC6-A26F-E847-BC84-0C4DA66B4087}" dt="2019-12-07T21:17:44.482" v="5776" actId="20577"/>
          <ac:spMkLst>
            <pc:docMk/>
            <pc:sldMk cId="1741615779" sldId="313"/>
            <ac:spMk id="2" creationId="{A2D8E4A1-A6EB-F840-81E4-7F973EC29DB3}"/>
          </ac:spMkLst>
        </pc:spChg>
        <pc:spChg chg="mod">
          <ac:chgData name="Scott Bales" userId="c8423bc7-2cde-4f5f-9353-974b56f37185" providerId="ADAL" clId="{299E6AC6-A26F-E847-BC84-0C4DA66B4087}" dt="2019-12-07T21:19:38.225" v="6133" actId="20577"/>
          <ac:spMkLst>
            <pc:docMk/>
            <pc:sldMk cId="1741615779" sldId="313"/>
            <ac:spMk id="3" creationId="{09837AE8-19FE-AF41-8858-7B5A3AE3B363}"/>
          </ac:spMkLst>
        </pc:spChg>
        <pc:picChg chg="del">
          <ac:chgData name="Scott Bales" userId="c8423bc7-2cde-4f5f-9353-974b56f37185" providerId="ADAL" clId="{299E6AC6-A26F-E847-BC84-0C4DA66B4087}" dt="2019-12-07T21:19:42.414" v="6134" actId="478"/>
          <ac:picMkLst>
            <pc:docMk/>
            <pc:sldMk cId="1741615779" sldId="313"/>
            <ac:picMk id="6" creationId="{0D80AF3A-B6E8-FD40-937A-2DE289A2DEF6}"/>
          </ac:picMkLst>
        </pc:picChg>
        <pc:picChg chg="add mod modCrop">
          <ac:chgData name="Scott Bales" userId="c8423bc7-2cde-4f5f-9353-974b56f37185" providerId="ADAL" clId="{299E6AC6-A26F-E847-BC84-0C4DA66B4087}" dt="2019-12-07T21:20:29.591" v="6150" actId="14861"/>
          <ac:picMkLst>
            <pc:docMk/>
            <pc:sldMk cId="1741615779" sldId="313"/>
            <ac:picMk id="7" creationId="{8CDE59AF-6489-6A42-833B-695E6C04C901}"/>
          </ac:picMkLst>
        </pc:picChg>
      </pc:sldChg>
      <pc:sldChg chg="addSp delSp modSp add">
        <pc:chgData name="Scott Bales" userId="c8423bc7-2cde-4f5f-9353-974b56f37185" providerId="ADAL" clId="{299E6AC6-A26F-E847-BC84-0C4DA66B4087}" dt="2019-12-07T21:34:39.725" v="6480" actId="1035"/>
        <pc:sldMkLst>
          <pc:docMk/>
          <pc:sldMk cId="2821281311" sldId="314"/>
        </pc:sldMkLst>
        <pc:spChg chg="mod">
          <ac:chgData name="Scott Bales" userId="c8423bc7-2cde-4f5f-9353-974b56f37185" providerId="ADAL" clId="{299E6AC6-A26F-E847-BC84-0C4DA66B4087}" dt="2019-12-07T21:34:31.637" v="6456" actId="948"/>
          <ac:spMkLst>
            <pc:docMk/>
            <pc:sldMk cId="2821281311" sldId="314"/>
            <ac:spMk id="2" creationId="{A2D8E4A1-A6EB-F840-81E4-7F973EC29DB3}"/>
          </ac:spMkLst>
        </pc:spChg>
        <pc:spChg chg="del mod">
          <ac:chgData name="Scott Bales" userId="c8423bc7-2cde-4f5f-9353-974b56f37185" providerId="ADAL" clId="{299E6AC6-A26F-E847-BC84-0C4DA66B4087}" dt="2019-12-07T21:29:41.151" v="6320" actId="478"/>
          <ac:spMkLst>
            <pc:docMk/>
            <pc:sldMk cId="2821281311" sldId="314"/>
            <ac:spMk id="7" creationId="{CC957424-9EA2-A447-803F-326C863CABEC}"/>
          </ac:spMkLst>
        </pc:spChg>
        <pc:graphicFrameChg chg="add del mod modGraphic">
          <ac:chgData name="Scott Bales" userId="c8423bc7-2cde-4f5f-9353-974b56f37185" providerId="ADAL" clId="{299E6AC6-A26F-E847-BC84-0C4DA66B4087}" dt="2019-12-07T21:34:39.725" v="6480" actId="1035"/>
          <ac:graphicFrameMkLst>
            <pc:docMk/>
            <pc:sldMk cId="2821281311" sldId="314"/>
            <ac:graphicFrameMk id="3" creationId="{B693B644-8625-7547-BFB7-163B84FBCE19}"/>
          </ac:graphicFrameMkLst>
        </pc:graphicFrameChg>
      </pc:sldChg>
      <pc:sldChg chg="addSp delSp modSp add ord">
        <pc:chgData name="Scott Bales" userId="c8423bc7-2cde-4f5f-9353-974b56f37185" providerId="ADAL" clId="{299E6AC6-A26F-E847-BC84-0C4DA66B4087}" dt="2019-12-07T21:44:38.467" v="6911"/>
        <pc:sldMkLst>
          <pc:docMk/>
          <pc:sldMk cId="1439902653" sldId="315"/>
        </pc:sldMkLst>
        <pc:spChg chg="mod">
          <ac:chgData name="Scott Bales" userId="c8423bc7-2cde-4f5f-9353-974b56f37185" providerId="ADAL" clId="{299E6AC6-A26F-E847-BC84-0C4DA66B4087}" dt="2019-12-07T21:35:26.404" v="6499" actId="20577"/>
          <ac:spMkLst>
            <pc:docMk/>
            <pc:sldMk cId="1439902653" sldId="315"/>
            <ac:spMk id="2" creationId="{A2D8E4A1-A6EB-F840-81E4-7F973EC29DB3}"/>
          </ac:spMkLst>
        </pc:spChg>
        <pc:spChg chg="mod">
          <ac:chgData name="Scott Bales" userId="c8423bc7-2cde-4f5f-9353-974b56f37185" providerId="ADAL" clId="{299E6AC6-A26F-E847-BC84-0C4DA66B4087}" dt="2019-12-07T21:43:39.579" v="6894" actId="14100"/>
          <ac:spMkLst>
            <pc:docMk/>
            <pc:sldMk cId="1439902653" sldId="315"/>
            <ac:spMk id="3" creationId="{09837AE8-19FE-AF41-8858-7B5A3AE3B363}"/>
          </ac:spMkLst>
        </pc:spChg>
        <pc:picChg chg="add del mod">
          <ac:chgData name="Scott Bales" userId="c8423bc7-2cde-4f5f-9353-974b56f37185" providerId="ADAL" clId="{299E6AC6-A26F-E847-BC84-0C4DA66B4087}" dt="2019-12-07T21:40:54.966" v="6770" actId="478"/>
          <ac:picMkLst>
            <pc:docMk/>
            <pc:sldMk cId="1439902653" sldId="315"/>
            <ac:picMk id="6" creationId="{8AB1FFAE-B4ED-3746-B040-79BC6C7AC1BB}"/>
          </ac:picMkLst>
        </pc:picChg>
        <pc:picChg chg="del">
          <ac:chgData name="Scott Bales" userId="c8423bc7-2cde-4f5f-9353-974b56f37185" providerId="ADAL" clId="{299E6AC6-A26F-E847-BC84-0C4DA66B4087}" dt="2019-12-07T21:38:08.964" v="6766" actId="478"/>
          <ac:picMkLst>
            <pc:docMk/>
            <pc:sldMk cId="1439902653" sldId="315"/>
            <ac:picMk id="7" creationId="{8CDE59AF-6489-6A42-833B-695E6C04C901}"/>
          </ac:picMkLst>
        </pc:picChg>
        <pc:picChg chg="add mod">
          <ac:chgData name="Scott Bales" userId="c8423bc7-2cde-4f5f-9353-974b56f37185" providerId="ADAL" clId="{299E6AC6-A26F-E847-BC84-0C4DA66B4087}" dt="2019-12-07T21:43:44.009" v="6904" actId="1038"/>
          <ac:picMkLst>
            <pc:docMk/>
            <pc:sldMk cId="1439902653" sldId="315"/>
            <ac:picMk id="9" creationId="{912EFDCA-61F6-B543-BA39-20604EA51CAB}"/>
          </ac:picMkLst>
        </pc:picChg>
      </pc:sldChg>
      <pc:sldChg chg="addSp delSp modSp add ord">
        <pc:chgData name="Scott Bales" userId="c8423bc7-2cde-4f5f-9353-974b56f37185" providerId="ADAL" clId="{299E6AC6-A26F-E847-BC84-0C4DA66B4087}" dt="2019-12-07T21:53:19.455" v="7424" actId="1035"/>
        <pc:sldMkLst>
          <pc:docMk/>
          <pc:sldMk cId="2762326318" sldId="316"/>
        </pc:sldMkLst>
        <pc:spChg chg="mod">
          <ac:chgData name="Scott Bales" userId="c8423bc7-2cde-4f5f-9353-974b56f37185" providerId="ADAL" clId="{299E6AC6-A26F-E847-BC84-0C4DA66B4087}" dt="2019-12-07T21:44:52.321" v="6928" actId="20577"/>
          <ac:spMkLst>
            <pc:docMk/>
            <pc:sldMk cId="2762326318" sldId="316"/>
            <ac:spMk id="2" creationId="{A2D8E4A1-A6EB-F840-81E4-7F973EC29DB3}"/>
          </ac:spMkLst>
        </pc:spChg>
        <pc:spChg chg="mod">
          <ac:chgData name="Scott Bales" userId="c8423bc7-2cde-4f5f-9353-974b56f37185" providerId="ADAL" clId="{299E6AC6-A26F-E847-BC84-0C4DA66B4087}" dt="2019-12-07T21:53:14.796" v="7407" actId="1035"/>
          <ac:spMkLst>
            <pc:docMk/>
            <pc:sldMk cId="2762326318" sldId="316"/>
            <ac:spMk id="3" creationId="{09837AE8-19FE-AF41-8858-7B5A3AE3B363}"/>
          </ac:spMkLst>
        </pc:spChg>
        <pc:picChg chg="add mod">
          <ac:chgData name="Scott Bales" userId="c8423bc7-2cde-4f5f-9353-974b56f37185" providerId="ADAL" clId="{299E6AC6-A26F-E847-BC84-0C4DA66B4087}" dt="2019-12-07T21:53:19.455" v="7424" actId="1035"/>
          <ac:picMkLst>
            <pc:docMk/>
            <pc:sldMk cId="2762326318" sldId="316"/>
            <ac:picMk id="6" creationId="{4D387758-610B-DB45-A5FC-1C34EA00BF44}"/>
          </ac:picMkLst>
        </pc:picChg>
        <pc:picChg chg="del">
          <ac:chgData name="Scott Bales" userId="c8423bc7-2cde-4f5f-9353-974b56f37185" providerId="ADAL" clId="{299E6AC6-A26F-E847-BC84-0C4DA66B4087}" dt="2019-12-07T21:47:03.374" v="7192" actId="478"/>
          <ac:picMkLst>
            <pc:docMk/>
            <pc:sldMk cId="2762326318" sldId="316"/>
            <ac:picMk id="9" creationId="{912EFDCA-61F6-B543-BA39-20604EA51CAB}"/>
          </ac:picMkLst>
        </pc:picChg>
      </pc:sldChg>
      <pc:sldChg chg="addSp delSp modSp add ord">
        <pc:chgData name="Scott Bales" userId="c8423bc7-2cde-4f5f-9353-974b56f37185" providerId="ADAL" clId="{299E6AC6-A26F-E847-BC84-0C4DA66B4087}" dt="2019-12-07T22:00:21.032" v="7786" actId="14861"/>
        <pc:sldMkLst>
          <pc:docMk/>
          <pc:sldMk cId="3365351223" sldId="317"/>
        </pc:sldMkLst>
        <pc:spChg chg="mod">
          <ac:chgData name="Scott Bales" userId="c8423bc7-2cde-4f5f-9353-974b56f37185" providerId="ADAL" clId="{299E6AC6-A26F-E847-BC84-0C4DA66B4087}" dt="2019-12-07T21:53:43.115" v="7460" actId="20577"/>
          <ac:spMkLst>
            <pc:docMk/>
            <pc:sldMk cId="3365351223" sldId="317"/>
            <ac:spMk id="2" creationId="{A2D8E4A1-A6EB-F840-81E4-7F973EC29DB3}"/>
          </ac:spMkLst>
        </pc:spChg>
        <pc:spChg chg="mod">
          <ac:chgData name="Scott Bales" userId="c8423bc7-2cde-4f5f-9353-974b56f37185" providerId="ADAL" clId="{299E6AC6-A26F-E847-BC84-0C4DA66B4087}" dt="2019-12-07T22:00:04.339" v="7781" actId="1037"/>
          <ac:spMkLst>
            <pc:docMk/>
            <pc:sldMk cId="3365351223" sldId="317"/>
            <ac:spMk id="3" creationId="{09837AE8-19FE-AF41-8858-7B5A3AE3B363}"/>
          </ac:spMkLst>
        </pc:spChg>
        <pc:picChg chg="del">
          <ac:chgData name="Scott Bales" userId="c8423bc7-2cde-4f5f-9353-974b56f37185" providerId="ADAL" clId="{299E6AC6-A26F-E847-BC84-0C4DA66B4087}" dt="2019-12-07T21:53:45.399" v="7461" actId="478"/>
          <ac:picMkLst>
            <pc:docMk/>
            <pc:sldMk cId="3365351223" sldId="317"/>
            <ac:picMk id="6" creationId="{4D387758-610B-DB45-A5FC-1C34EA00BF44}"/>
          </ac:picMkLst>
        </pc:picChg>
        <pc:picChg chg="add mod">
          <ac:chgData name="Scott Bales" userId="c8423bc7-2cde-4f5f-9353-974b56f37185" providerId="ADAL" clId="{299E6AC6-A26F-E847-BC84-0C4DA66B4087}" dt="2019-12-07T22:00:21.032" v="7786" actId="14861"/>
          <ac:picMkLst>
            <pc:docMk/>
            <pc:sldMk cId="3365351223" sldId="317"/>
            <ac:picMk id="7" creationId="{F508C86D-7E15-5547-A242-01B60E67B755}"/>
          </ac:picMkLst>
        </pc:picChg>
      </pc:sldChg>
      <pc:sldChg chg="addSp delSp modSp add ord">
        <pc:chgData name="Scott Bales" userId="c8423bc7-2cde-4f5f-9353-974b56f37185" providerId="ADAL" clId="{299E6AC6-A26F-E847-BC84-0C4DA66B4087}" dt="2019-12-07T22:20:26.934" v="8430" actId="20577"/>
        <pc:sldMkLst>
          <pc:docMk/>
          <pc:sldMk cId="866668472" sldId="318"/>
        </pc:sldMkLst>
        <pc:spChg chg="mod">
          <ac:chgData name="Scott Bales" userId="c8423bc7-2cde-4f5f-9353-974b56f37185" providerId="ADAL" clId="{299E6AC6-A26F-E847-BC84-0C4DA66B4087}" dt="2019-12-07T22:16:34.332" v="8325" actId="20577"/>
          <ac:spMkLst>
            <pc:docMk/>
            <pc:sldMk cId="866668472" sldId="318"/>
            <ac:spMk id="2" creationId="{A2D8E4A1-A6EB-F840-81E4-7F973EC29DB3}"/>
          </ac:spMkLst>
        </pc:spChg>
        <pc:spChg chg="mod">
          <ac:chgData name="Scott Bales" userId="c8423bc7-2cde-4f5f-9353-974b56f37185" providerId="ADAL" clId="{299E6AC6-A26F-E847-BC84-0C4DA66B4087}" dt="2019-12-07T22:20:26.934" v="8430" actId="20577"/>
          <ac:spMkLst>
            <pc:docMk/>
            <pc:sldMk cId="866668472" sldId="318"/>
            <ac:spMk id="3" creationId="{09837AE8-19FE-AF41-8858-7B5A3AE3B363}"/>
          </ac:spMkLst>
        </pc:spChg>
        <pc:picChg chg="del">
          <ac:chgData name="Scott Bales" userId="c8423bc7-2cde-4f5f-9353-974b56f37185" providerId="ADAL" clId="{299E6AC6-A26F-E847-BC84-0C4DA66B4087}" dt="2019-12-07T22:15:21.703" v="8295" actId="478"/>
          <ac:picMkLst>
            <pc:docMk/>
            <pc:sldMk cId="866668472" sldId="318"/>
            <ac:picMk id="6" creationId="{4D387758-610B-DB45-A5FC-1C34EA00BF44}"/>
          </ac:picMkLst>
        </pc:picChg>
        <pc:picChg chg="add mod">
          <ac:chgData name="Scott Bales" userId="c8423bc7-2cde-4f5f-9353-974b56f37185" providerId="ADAL" clId="{299E6AC6-A26F-E847-BC84-0C4DA66B4087}" dt="2019-12-07T22:16:19.906" v="8307" actId="14861"/>
          <ac:picMkLst>
            <pc:docMk/>
            <pc:sldMk cId="866668472" sldId="318"/>
            <ac:picMk id="7" creationId="{EECCFACE-B431-7F49-9F81-79DF3C9DC6A0}"/>
          </ac:picMkLst>
        </pc:picChg>
      </pc:sldChg>
      <pc:sldChg chg="modSp add ord">
        <pc:chgData name="Scott Bales" userId="c8423bc7-2cde-4f5f-9353-974b56f37185" providerId="ADAL" clId="{299E6AC6-A26F-E847-BC84-0C4DA66B4087}" dt="2019-12-07T22:26:21.125" v="8614" actId="2711"/>
        <pc:sldMkLst>
          <pc:docMk/>
          <pc:sldMk cId="3492151061" sldId="319"/>
        </pc:sldMkLst>
        <pc:spChg chg="mod">
          <ac:chgData name="Scott Bales" userId="c8423bc7-2cde-4f5f-9353-974b56f37185" providerId="ADAL" clId="{299E6AC6-A26F-E847-BC84-0C4DA66B4087}" dt="2019-12-07T22:26:07.256" v="8611" actId="2711"/>
          <ac:spMkLst>
            <pc:docMk/>
            <pc:sldMk cId="3492151061" sldId="319"/>
            <ac:spMk id="3" creationId="{00000000-0000-0000-0000-000000000000}"/>
          </ac:spMkLst>
        </pc:spChg>
        <pc:spChg chg="mod">
          <ac:chgData name="Scott Bales" userId="c8423bc7-2cde-4f5f-9353-974b56f37185" providerId="ADAL" clId="{299E6AC6-A26F-E847-BC84-0C4DA66B4087}" dt="2019-12-07T22:26:21.125" v="8614" actId="2711"/>
          <ac:spMkLst>
            <pc:docMk/>
            <pc:sldMk cId="3492151061" sldId="319"/>
            <ac:spMk id="8194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00839280155866E-2"/>
          <c:y val="5.1684527490070492E-2"/>
          <c:w val="0.86516226467299207"/>
          <c:h val="0.6686805129153367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Cummulative</c:v>
                </c:pt>
              </c:strCache>
            </c:strRef>
          </c:tx>
          <c:spPr>
            <a:ln w="47625" cap="rnd">
              <a:solidFill>
                <a:srgbClr val="0F15C5"/>
              </a:solidFill>
              <a:round/>
            </a:ln>
            <a:effectLst/>
          </c:spPr>
          <c:marker>
            <c:symbol val="none"/>
          </c:marker>
          <c:cat>
            <c:numRef>
              <c:f>Sheet1!$A$2:$A$155</c:f>
              <c:numCache>
                <c:formatCode>m/d/yy</c:formatCode>
                <c:ptCount val="154"/>
                <c:pt idx="0">
                  <c:v>43617</c:v>
                </c:pt>
                <c:pt idx="1">
                  <c:v>43618</c:v>
                </c:pt>
                <c:pt idx="2">
                  <c:v>43619</c:v>
                </c:pt>
                <c:pt idx="3">
                  <c:v>43620</c:v>
                </c:pt>
                <c:pt idx="4">
                  <c:v>43621</c:v>
                </c:pt>
                <c:pt idx="5">
                  <c:v>43622</c:v>
                </c:pt>
                <c:pt idx="6">
                  <c:v>43623</c:v>
                </c:pt>
                <c:pt idx="7">
                  <c:v>43624</c:v>
                </c:pt>
                <c:pt idx="8">
                  <c:v>43625</c:v>
                </c:pt>
                <c:pt idx="9">
                  <c:v>43626</c:v>
                </c:pt>
                <c:pt idx="10">
                  <c:v>43627</c:v>
                </c:pt>
                <c:pt idx="11">
                  <c:v>43628</c:v>
                </c:pt>
                <c:pt idx="12">
                  <c:v>43629</c:v>
                </c:pt>
                <c:pt idx="13">
                  <c:v>43630</c:v>
                </c:pt>
                <c:pt idx="14">
                  <c:v>43631</c:v>
                </c:pt>
                <c:pt idx="15">
                  <c:v>43632</c:v>
                </c:pt>
                <c:pt idx="16">
                  <c:v>43633</c:v>
                </c:pt>
                <c:pt idx="17">
                  <c:v>43634</c:v>
                </c:pt>
                <c:pt idx="18">
                  <c:v>43635</c:v>
                </c:pt>
                <c:pt idx="19">
                  <c:v>43636</c:v>
                </c:pt>
                <c:pt idx="20">
                  <c:v>43637</c:v>
                </c:pt>
                <c:pt idx="21">
                  <c:v>43638</c:v>
                </c:pt>
                <c:pt idx="22">
                  <c:v>43639</c:v>
                </c:pt>
                <c:pt idx="23">
                  <c:v>43640</c:v>
                </c:pt>
                <c:pt idx="24">
                  <c:v>43641</c:v>
                </c:pt>
                <c:pt idx="25">
                  <c:v>43642</c:v>
                </c:pt>
                <c:pt idx="26">
                  <c:v>43643</c:v>
                </c:pt>
                <c:pt idx="27">
                  <c:v>43644</c:v>
                </c:pt>
                <c:pt idx="28">
                  <c:v>43645</c:v>
                </c:pt>
                <c:pt idx="29">
                  <c:v>43646</c:v>
                </c:pt>
                <c:pt idx="30">
                  <c:v>43647</c:v>
                </c:pt>
                <c:pt idx="31">
                  <c:v>43648</c:v>
                </c:pt>
                <c:pt idx="32">
                  <c:v>43649</c:v>
                </c:pt>
                <c:pt idx="33">
                  <c:v>43650</c:v>
                </c:pt>
                <c:pt idx="34">
                  <c:v>43651</c:v>
                </c:pt>
                <c:pt idx="35">
                  <c:v>43652</c:v>
                </c:pt>
                <c:pt idx="36">
                  <c:v>43653</c:v>
                </c:pt>
                <c:pt idx="37">
                  <c:v>43654</c:v>
                </c:pt>
                <c:pt idx="38">
                  <c:v>43655</c:v>
                </c:pt>
                <c:pt idx="39">
                  <c:v>43656</c:v>
                </c:pt>
                <c:pt idx="40">
                  <c:v>43657</c:v>
                </c:pt>
                <c:pt idx="41">
                  <c:v>43658</c:v>
                </c:pt>
                <c:pt idx="42">
                  <c:v>43659</c:v>
                </c:pt>
                <c:pt idx="43">
                  <c:v>43660</c:v>
                </c:pt>
                <c:pt idx="44">
                  <c:v>43661</c:v>
                </c:pt>
                <c:pt idx="45">
                  <c:v>43662</c:v>
                </c:pt>
                <c:pt idx="46">
                  <c:v>43663</c:v>
                </c:pt>
                <c:pt idx="47">
                  <c:v>43664</c:v>
                </c:pt>
                <c:pt idx="48">
                  <c:v>43665</c:v>
                </c:pt>
                <c:pt idx="49">
                  <c:v>43666</c:v>
                </c:pt>
                <c:pt idx="50">
                  <c:v>43667</c:v>
                </c:pt>
                <c:pt idx="51">
                  <c:v>43668</c:v>
                </c:pt>
                <c:pt idx="52">
                  <c:v>43669</c:v>
                </c:pt>
                <c:pt idx="53">
                  <c:v>43670</c:v>
                </c:pt>
                <c:pt idx="54">
                  <c:v>43671</c:v>
                </c:pt>
                <c:pt idx="55">
                  <c:v>43672</c:v>
                </c:pt>
                <c:pt idx="56">
                  <c:v>43673</c:v>
                </c:pt>
                <c:pt idx="57">
                  <c:v>43674</c:v>
                </c:pt>
                <c:pt idx="58">
                  <c:v>43675</c:v>
                </c:pt>
                <c:pt idx="59">
                  <c:v>43676</c:v>
                </c:pt>
                <c:pt idx="60">
                  <c:v>43677</c:v>
                </c:pt>
                <c:pt idx="61">
                  <c:v>43678</c:v>
                </c:pt>
                <c:pt idx="62">
                  <c:v>43679</c:v>
                </c:pt>
                <c:pt idx="63">
                  <c:v>43680</c:v>
                </c:pt>
                <c:pt idx="64">
                  <c:v>43681</c:v>
                </c:pt>
                <c:pt idx="65">
                  <c:v>43682</c:v>
                </c:pt>
                <c:pt idx="66">
                  <c:v>43683</c:v>
                </c:pt>
                <c:pt idx="67">
                  <c:v>43684</c:v>
                </c:pt>
                <c:pt idx="68">
                  <c:v>43685</c:v>
                </c:pt>
                <c:pt idx="69">
                  <c:v>43686</c:v>
                </c:pt>
                <c:pt idx="70">
                  <c:v>43687</c:v>
                </c:pt>
                <c:pt idx="71">
                  <c:v>43688</c:v>
                </c:pt>
                <c:pt idx="72">
                  <c:v>43689</c:v>
                </c:pt>
                <c:pt idx="73">
                  <c:v>43690</c:v>
                </c:pt>
                <c:pt idx="74">
                  <c:v>43691</c:v>
                </c:pt>
                <c:pt idx="75">
                  <c:v>43692</c:v>
                </c:pt>
                <c:pt idx="76">
                  <c:v>43693</c:v>
                </c:pt>
                <c:pt idx="77">
                  <c:v>43694</c:v>
                </c:pt>
                <c:pt idx="78">
                  <c:v>43695</c:v>
                </c:pt>
                <c:pt idx="79">
                  <c:v>43696</c:v>
                </c:pt>
                <c:pt idx="80">
                  <c:v>43697</c:v>
                </c:pt>
                <c:pt idx="81">
                  <c:v>43698</c:v>
                </c:pt>
                <c:pt idx="82">
                  <c:v>43699</c:v>
                </c:pt>
                <c:pt idx="83">
                  <c:v>43700</c:v>
                </c:pt>
                <c:pt idx="84">
                  <c:v>43701</c:v>
                </c:pt>
                <c:pt idx="85">
                  <c:v>43702</c:v>
                </c:pt>
                <c:pt idx="86">
                  <c:v>43703</c:v>
                </c:pt>
                <c:pt idx="87">
                  <c:v>43704</c:v>
                </c:pt>
                <c:pt idx="88">
                  <c:v>43705</c:v>
                </c:pt>
                <c:pt idx="89">
                  <c:v>43706</c:v>
                </c:pt>
                <c:pt idx="90">
                  <c:v>43707</c:v>
                </c:pt>
                <c:pt idx="91">
                  <c:v>43708</c:v>
                </c:pt>
                <c:pt idx="92">
                  <c:v>43709</c:v>
                </c:pt>
                <c:pt idx="93">
                  <c:v>43710</c:v>
                </c:pt>
                <c:pt idx="94">
                  <c:v>43711</c:v>
                </c:pt>
                <c:pt idx="95">
                  <c:v>43712</c:v>
                </c:pt>
                <c:pt idx="96">
                  <c:v>43713</c:v>
                </c:pt>
                <c:pt idx="97">
                  <c:v>43714</c:v>
                </c:pt>
                <c:pt idx="98">
                  <c:v>43715</c:v>
                </c:pt>
                <c:pt idx="99">
                  <c:v>43716</c:v>
                </c:pt>
                <c:pt idx="100">
                  <c:v>43717</c:v>
                </c:pt>
                <c:pt idx="101">
                  <c:v>43718</c:v>
                </c:pt>
                <c:pt idx="102">
                  <c:v>43719</c:v>
                </c:pt>
                <c:pt idx="103">
                  <c:v>43720</c:v>
                </c:pt>
                <c:pt idx="104">
                  <c:v>43721</c:v>
                </c:pt>
                <c:pt idx="105">
                  <c:v>43722</c:v>
                </c:pt>
                <c:pt idx="106">
                  <c:v>43723</c:v>
                </c:pt>
                <c:pt idx="107">
                  <c:v>43724</c:v>
                </c:pt>
                <c:pt idx="108">
                  <c:v>43725</c:v>
                </c:pt>
                <c:pt idx="109">
                  <c:v>43726</c:v>
                </c:pt>
                <c:pt idx="110">
                  <c:v>43727</c:v>
                </c:pt>
                <c:pt idx="111">
                  <c:v>43728</c:v>
                </c:pt>
                <c:pt idx="112">
                  <c:v>43729</c:v>
                </c:pt>
                <c:pt idx="113">
                  <c:v>43730</c:v>
                </c:pt>
                <c:pt idx="114">
                  <c:v>43731</c:v>
                </c:pt>
                <c:pt idx="115">
                  <c:v>43732</c:v>
                </c:pt>
                <c:pt idx="116">
                  <c:v>43733</c:v>
                </c:pt>
                <c:pt idx="117">
                  <c:v>43734</c:v>
                </c:pt>
                <c:pt idx="118">
                  <c:v>43735</c:v>
                </c:pt>
                <c:pt idx="119">
                  <c:v>43736</c:v>
                </c:pt>
                <c:pt idx="120">
                  <c:v>43737</c:v>
                </c:pt>
                <c:pt idx="121">
                  <c:v>43738</c:v>
                </c:pt>
                <c:pt idx="122">
                  <c:v>43739</c:v>
                </c:pt>
                <c:pt idx="123">
                  <c:v>43740</c:v>
                </c:pt>
                <c:pt idx="124">
                  <c:v>43741</c:v>
                </c:pt>
                <c:pt idx="125">
                  <c:v>43742</c:v>
                </c:pt>
                <c:pt idx="126">
                  <c:v>43743</c:v>
                </c:pt>
                <c:pt idx="127">
                  <c:v>43744</c:v>
                </c:pt>
                <c:pt idx="128">
                  <c:v>43745</c:v>
                </c:pt>
                <c:pt idx="129">
                  <c:v>43746</c:v>
                </c:pt>
                <c:pt idx="130">
                  <c:v>43747</c:v>
                </c:pt>
                <c:pt idx="131">
                  <c:v>43748</c:v>
                </c:pt>
                <c:pt idx="132">
                  <c:v>43749</c:v>
                </c:pt>
                <c:pt idx="133">
                  <c:v>43750</c:v>
                </c:pt>
                <c:pt idx="134">
                  <c:v>43751</c:v>
                </c:pt>
                <c:pt idx="135">
                  <c:v>43752</c:v>
                </c:pt>
                <c:pt idx="136">
                  <c:v>43753</c:v>
                </c:pt>
                <c:pt idx="137">
                  <c:v>43754</c:v>
                </c:pt>
                <c:pt idx="138">
                  <c:v>43755</c:v>
                </c:pt>
                <c:pt idx="139">
                  <c:v>43756</c:v>
                </c:pt>
                <c:pt idx="140">
                  <c:v>43757</c:v>
                </c:pt>
                <c:pt idx="141">
                  <c:v>43758</c:v>
                </c:pt>
                <c:pt idx="142">
                  <c:v>43759</c:v>
                </c:pt>
                <c:pt idx="143">
                  <c:v>43760</c:v>
                </c:pt>
                <c:pt idx="144">
                  <c:v>43761</c:v>
                </c:pt>
                <c:pt idx="145">
                  <c:v>43762</c:v>
                </c:pt>
                <c:pt idx="146">
                  <c:v>43763</c:v>
                </c:pt>
                <c:pt idx="147">
                  <c:v>43764</c:v>
                </c:pt>
                <c:pt idx="148">
                  <c:v>43765</c:v>
                </c:pt>
                <c:pt idx="149">
                  <c:v>43766</c:v>
                </c:pt>
                <c:pt idx="150">
                  <c:v>43767</c:v>
                </c:pt>
                <c:pt idx="151">
                  <c:v>43768</c:v>
                </c:pt>
                <c:pt idx="152">
                  <c:v>43769</c:v>
                </c:pt>
                <c:pt idx="153">
                  <c:v>43770</c:v>
                </c:pt>
              </c:numCache>
            </c:numRef>
          </c:cat>
          <c:val>
            <c:numRef>
              <c:f>Sheet1!$C$2:$C$155</c:f>
              <c:numCache>
                <c:formatCode>General</c:formatCode>
                <c:ptCount val="154"/>
                <c:pt idx="0">
                  <c:v>0.61</c:v>
                </c:pt>
                <c:pt idx="1">
                  <c:v>0.74</c:v>
                </c:pt>
                <c:pt idx="2">
                  <c:v>0.74</c:v>
                </c:pt>
                <c:pt idx="3">
                  <c:v>0.74</c:v>
                </c:pt>
                <c:pt idx="4">
                  <c:v>1.24</c:v>
                </c:pt>
                <c:pt idx="5">
                  <c:v>1.24</c:v>
                </c:pt>
                <c:pt idx="6">
                  <c:v>1.24</c:v>
                </c:pt>
                <c:pt idx="7">
                  <c:v>1.24</c:v>
                </c:pt>
                <c:pt idx="8">
                  <c:v>1.76</c:v>
                </c:pt>
                <c:pt idx="9">
                  <c:v>3.7699999999999996</c:v>
                </c:pt>
                <c:pt idx="10">
                  <c:v>3.7699999999999996</c:v>
                </c:pt>
                <c:pt idx="11">
                  <c:v>3.7699999999999996</c:v>
                </c:pt>
                <c:pt idx="12">
                  <c:v>4.4899999999999993</c:v>
                </c:pt>
                <c:pt idx="13">
                  <c:v>4.4899999999999993</c:v>
                </c:pt>
                <c:pt idx="14">
                  <c:v>4.4899999999999993</c:v>
                </c:pt>
                <c:pt idx="15">
                  <c:v>4.4899999999999993</c:v>
                </c:pt>
                <c:pt idx="16">
                  <c:v>4.5399999999999991</c:v>
                </c:pt>
                <c:pt idx="17">
                  <c:v>4.5399999999999991</c:v>
                </c:pt>
                <c:pt idx="18">
                  <c:v>4.5799999999999992</c:v>
                </c:pt>
                <c:pt idx="19">
                  <c:v>6.52</c:v>
                </c:pt>
                <c:pt idx="20">
                  <c:v>6.52</c:v>
                </c:pt>
                <c:pt idx="21">
                  <c:v>6.52</c:v>
                </c:pt>
                <c:pt idx="22">
                  <c:v>6.52</c:v>
                </c:pt>
                <c:pt idx="23">
                  <c:v>6.84</c:v>
                </c:pt>
                <c:pt idx="24">
                  <c:v>6.89</c:v>
                </c:pt>
                <c:pt idx="25">
                  <c:v>6.89</c:v>
                </c:pt>
                <c:pt idx="26">
                  <c:v>6.89</c:v>
                </c:pt>
                <c:pt idx="27">
                  <c:v>6.97</c:v>
                </c:pt>
                <c:pt idx="28">
                  <c:v>6.97</c:v>
                </c:pt>
                <c:pt idx="29">
                  <c:v>6.97</c:v>
                </c:pt>
                <c:pt idx="30">
                  <c:v>6.9799999999999995</c:v>
                </c:pt>
                <c:pt idx="31">
                  <c:v>7.2299999999999995</c:v>
                </c:pt>
                <c:pt idx="32">
                  <c:v>7.2299999999999995</c:v>
                </c:pt>
                <c:pt idx="33">
                  <c:v>7.2299999999999995</c:v>
                </c:pt>
                <c:pt idx="34">
                  <c:v>7.84</c:v>
                </c:pt>
                <c:pt idx="35">
                  <c:v>7.84</c:v>
                </c:pt>
                <c:pt idx="36">
                  <c:v>7.84</c:v>
                </c:pt>
                <c:pt idx="37">
                  <c:v>7.84</c:v>
                </c:pt>
                <c:pt idx="38">
                  <c:v>7.85</c:v>
                </c:pt>
                <c:pt idx="39">
                  <c:v>7.85</c:v>
                </c:pt>
                <c:pt idx="40">
                  <c:v>7.85</c:v>
                </c:pt>
                <c:pt idx="41">
                  <c:v>7.85</c:v>
                </c:pt>
                <c:pt idx="42">
                  <c:v>7.8599999999999994</c:v>
                </c:pt>
                <c:pt idx="43">
                  <c:v>7.8599999999999994</c:v>
                </c:pt>
                <c:pt idx="44">
                  <c:v>8.0499999999999989</c:v>
                </c:pt>
                <c:pt idx="45">
                  <c:v>8.0499999999999989</c:v>
                </c:pt>
                <c:pt idx="46">
                  <c:v>8.0499999999999989</c:v>
                </c:pt>
                <c:pt idx="47">
                  <c:v>8.0499999999999989</c:v>
                </c:pt>
                <c:pt idx="48">
                  <c:v>8.0499999999999989</c:v>
                </c:pt>
                <c:pt idx="49">
                  <c:v>8.8999999999999986</c:v>
                </c:pt>
                <c:pt idx="50">
                  <c:v>8.8999999999999986</c:v>
                </c:pt>
                <c:pt idx="51">
                  <c:v>8.9099999999999984</c:v>
                </c:pt>
                <c:pt idx="52">
                  <c:v>8.9299999999999979</c:v>
                </c:pt>
                <c:pt idx="53">
                  <c:v>8.9299999999999979</c:v>
                </c:pt>
                <c:pt idx="54">
                  <c:v>8.9299999999999979</c:v>
                </c:pt>
                <c:pt idx="55">
                  <c:v>8.9299999999999979</c:v>
                </c:pt>
                <c:pt idx="56">
                  <c:v>8.9299999999999979</c:v>
                </c:pt>
                <c:pt idx="57">
                  <c:v>8.9299999999999979</c:v>
                </c:pt>
                <c:pt idx="58">
                  <c:v>9.3399999999999981</c:v>
                </c:pt>
                <c:pt idx="59">
                  <c:v>9.3399999999999981</c:v>
                </c:pt>
                <c:pt idx="60">
                  <c:v>9.3399999999999981</c:v>
                </c:pt>
                <c:pt idx="61">
                  <c:v>9.3399999999999981</c:v>
                </c:pt>
                <c:pt idx="62">
                  <c:v>9.3399999999999981</c:v>
                </c:pt>
                <c:pt idx="63">
                  <c:v>9.3399999999999981</c:v>
                </c:pt>
                <c:pt idx="64">
                  <c:v>9.3399999999999981</c:v>
                </c:pt>
                <c:pt idx="65">
                  <c:v>9.3399999999999981</c:v>
                </c:pt>
                <c:pt idx="66">
                  <c:v>9.3899999999999988</c:v>
                </c:pt>
                <c:pt idx="67">
                  <c:v>9.3899999999999988</c:v>
                </c:pt>
                <c:pt idx="68">
                  <c:v>9.5899999999999981</c:v>
                </c:pt>
                <c:pt idx="69">
                  <c:v>9.5899999999999981</c:v>
                </c:pt>
                <c:pt idx="70">
                  <c:v>9.5899999999999981</c:v>
                </c:pt>
                <c:pt idx="71">
                  <c:v>9.5899999999999981</c:v>
                </c:pt>
                <c:pt idx="72">
                  <c:v>9.5899999999999981</c:v>
                </c:pt>
                <c:pt idx="73">
                  <c:v>9.5899999999999981</c:v>
                </c:pt>
                <c:pt idx="74">
                  <c:v>9.5899999999999981</c:v>
                </c:pt>
                <c:pt idx="75">
                  <c:v>9.8499999999999979</c:v>
                </c:pt>
                <c:pt idx="76">
                  <c:v>9.8499999999999979</c:v>
                </c:pt>
                <c:pt idx="77">
                  <c:v>9.8999999999999986</c:v>
                </c:pt>
                <c:pt idx="78">
                  <c:v>10.11</c:v>
                </c:pt>
                <c:pt idx="79">
                  <c:v>10.11</c:v>
                </c:pt>
                <c:pt idx="80">
                  <c:v>10.11</c:v>
                </c:pt>
                <c:pt idx="81">
                  <c:v>10.129999999999999</c:v>
                </c:pt>
                <c:pt idx="82">
                  <c:v>10.129999999999999</c:v>
                </c:pt>
                <c:pt idx="83">
                  <c:v>10.129999999999999</c:v>
                </c:pt>
                <c:pt idx="84">
                  <c:v>10.129999999999999</c:v>
                </c:pt>
                <c:pt idx="85">
                  <c:v>10.129999999999999</c:v>
                </c:pt>
                <c:pt idx="86">
                  <c:v>10.29</c:v>
                </c:pt>
                <c:pt idx="87">
                  <c:v>10.299999999999999</c:v>
                </c:pt>
                <c:pt idx="88">
                  <c:v>10.299999999999999</c:v>
                </c:pt>
                <c:pt idx="89">
                  <c:v>10.399999999999999</c:v>
                </c:pt>
                <c:pt idx="90">
                  <c:v>10.399999999999999</c:v>
                </c:pt>
                <c:pt idx="91">
                  <c:v>10.399999999999999</c:v>
                </c:pt>
                <c:pt idx="92">
                  <c:v>10.479999999999999</c:v>
                </c:pt>
                <c:pt idx="93">
                  <c:v>10.629999999999999</c:v>
                </c:pt>
                <c:pt idx="94">
                  <c:v>10.629999999999999</c:v>
                </c:pt>
                <c:pt idx="95">
                  <c:v>10.629999999999999</c:v>
                </c:pt>
                <c:pt idx="96">
                  <c:v>10.629999999999999</c:v>
                </c:pt>
                <c:pt idx="97">
                  <c:v>10.959999999999999</c:v>
                </c:pt>
                <c:pt idx="98">
                  <c:v>10.959999999999999</c:v>
                </c:pt>
                <c:pt idx="99">
                  <c:v>10.959999999999999</c:v>
                </c:pt>
                <c:pt idx="100">
                  <c:v>10.959999999999999</c:v>
                </c:pt>
                <c:pt idx="101">
                  <c:v>11.02</c:v>
                </c:pt>
                <c:pt idx="102">
                  <c:v>11.69</c:v>
                </c:pt>
                <c:pt idx="103">
                  <c:v>11.7</c:v>
                </c:pt>
                <c:pt idx="104">
                  <c:v>11.77</c:v>
                </c:pt>
                <c:pt idx="105">
                  <c:v>11.77</c:v>
                </c:pt>
                <c:pt idx="106">
                  <c:v>11.78</c:v>
                </c:pt>
                <c:pt idx="107">
                  <c:v>11.799999999999999</c:v>
                </c:pt>
                <c:pt idx="108">
                  <c:v>11.799999999999999</c:v>
                </c:pt>
                <c:pt idx="109">
                  <c:v>11.799999999999999</c:v>
                </c:pt>
                <c:pt idx="110">
                  <c:v>11.799999999999999</c:v>
                </c:pt>
                <c:pt idx="111">
                  <c:v>11.799999999999999</c:v>
                </c:pt>
                <c:pt idx="112">
                  <c:v>11.95</c:v>
                </c:pt>
                <c:pt idx="113">
                  <c:v>12.879999999999999</c:v>
                </c:pt>
                <c:pt idx="114">
                  <c:v>13.069999999999999</c:v>
                </c:pt>
                <c:pt idx="115">
                  <c:v>13.069999999999999</c:v>
                </c:pt>
                <c:pt idx="116">
                  <c:v>13.079999999999998</c:v>
                </c:pt>
                <c:pt idx="117">
                  <c:v>13.079999999999998</c:v>
                </c:pt>
                <c:pt idx="118">
                  <c:v>13.359999999999998</c:v>
                </c:pt>
                <c:pt idx="119">
                  <c:v>14.029999999999998</c:v>
                </c:pt>
                <c:pt idx="120">
                  <c:v>14.179999999999998</c:v>
                </c:pt>
                <c:pt idx="121">
                  <c:v>14.179999999999998</c:v>
                </c:pt>
                <c:pt idx="122">
                  <c:v>15.429999999999998</c:v>
                </c:pt>
                <c:pt idx="123">
                  <c:v>16.909999999999997</c:v>
                </c:pt>
                <c:pt idx="124">
                  <c:v>17.199999999999996</c:v>
                </c:pt>
                <c:pt idx="125">
                  <c:v>17.199999999999996</c:v>
                </c:pt>
                <c:pt idx="126">
                  <c:v>17.209999999999997</c:v>
                </c:pt>
                <c:pt idx="127">
                  <c:v>17.22</c:v>
                </c:pt>
                <c:pt idx="128">
                  <c:v>17.22</c:v>
                </c:pt>
                <c:pt idx="129">
                  <c:v>17.22</c:v>
                </c:pt>
                <c:pt idx="130">
                  <c:v>17.22</c:v>
                </c:pt>
                <c:pt idx="131">
                  <c:v>17.22</c:v>
                </c:pt>
                <c:pt idx="132">
                  <c:v>17.369999999999997</c:v>
                </c:pt>
                <c:pt idx="133">
                  <c:v>17.399999999999999</c:v>
                </c:pt>
                <c:pt idx="134">
                  <c:v>17.399999999999999</c:v>
                </c:pt>
                <c:pt idx="135">
                  <c:v>17.399999999999999</c:v>
                </c:pt>
                <c:pt idx="136">
                  <c:v>17.41</c:v>
                </c:pt>
                <c:pt idx="137">
                  <c:v>17.78</c:v>
                </c:pt>
                <c:pt idx="138">
                  <c:v>17.78</c:v>
                </c:pt>
                <c:pt idx="139">
                  <c:v>17.78</c:v>
                </c:pt>
                <c:pt idx="140">
                  <c:v>17.78</c:v>
                </c:pt>
                <c:pt idx="141">
                  <c:v>17.78</c:v>
                </c:pt>
                <c:pt idx="142">
                  <c:v>18.02</c:v>
                </c:pt>
                <c:pt idx="143">
                  <c:v>18.03</c:v>
                </c:pt>
                <c:pt idx="144">
                  <c:v>18.03</c:v>
                </c:pt>
                <c:pt idx="145">
                  <c:v>18.03</c:v>
                </c:pt>
                <c:pt idx="146">
                  <c:v>18.03</c:v>
                </c:pt>
                <c:pt idx="147">
                  <c:v>19</c:v>
                </c:pt>
                <c:pt idx="148">
                  <c:v>19.100000000000001</c:v>
                </c:pt>
                <c:pt idx="149">
                  <c:v>19.100000000000001</c:v>
                </c:pt>
                <c:pt idx="150">
                  <c:v>19.100000000000001</c:v>
                </c:pt>
                <c:pt idx="151">
                  <c:v>19.48</c:v>
                </c:pt>
                <c:pt idx="152">
                  <c:v>20.47</c:v>
                </c:pt>
                <c:pt idx="153">
                  <c:v>20.509999999999998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44-6B43-BB57-257A9F6FEC16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Cummulative</c:v>
                </c:pt>
              </c:strCache>
            </c:strRef>
          </c:tx>
          <c:spPr>
            <a:ln w="476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Sheet1!$A$2:$A$155</c:f>
              <c:numCache>
                <c:formatCode>m/d/yy</c:formatCode>
                <c:ptCount val="154"/>
                <c:pt idx="0">
                  <c:v>43617</c:v>
                </c:pt>
                <c:pt idx="1">
                  <c:v>43618</c:v>
                </c:pt>
                <c:pt idx="2">
                  <c:v>43619</c:v>
                </c:pt>
                <c:pt idx="3">
                  <c:v>43620</c:v>
                </c:pt>
                <c:pt idx="4">
                  <c:v>43621</c:v>
                </c:pt>
                <c:pt idx="5">
                  <c:v>43622</c:v>
                </c:pt>
                <c:pt idx="6">
                  <c:v>43623</c:v>
                </c:pt>
                <c:pt idx="7">
                  <c:v>43624</c:v>
                </c:pt>
                <c:pt idx="8">
                  <c:v>43625</c:v>
                </c:pt>
                <c:pt idx="9">
                  <c:v>43626</c:v>
                </c:pt>
                <c:pt idx="10">
                  <c:v>43627</c:v>
                </c:pt>
                <c:pt idx="11">
                  <c:v>43628</c:v>
                </c:pt>
                <c:pt idx="12">
                  <c:v>43629</c:v>
                </c:pt>
                <c:pt idx="13">
                  <c:v>43630</c:v>
                </c:pt>
                <c:pt idx="14">
                  <c:v>43631</c:v>
                </c:pt>
                <c:pt idx="15">
                  <c:v>43632</c:v>
                </c:pt>
                <c:pt idx="16">
                  <c:v>43633</c:v>
                </c:pt>
                <c:pt idx="17">
                  <c:v>43634</c:v>
                </c:pt>
                <c:pt idx="18">
                  <c:v>43635</c:v>
                </c:pt>
                <c:pt idx="19">
                  <c:v>43636</c:v>
                </c:pt>
                <c:pt idx="20">
                  <c:v>43637</c:v>
                </c:pt>
                <c:pt idx="21">
                  <c:v>43638</c:v>
                </c:pt>
                <c:pt idx="22">
                  <c:v>43639</c:v>
                </c:pt>
                <c:pt idx="23">
                  <c:v>43640</c:v>
                </c:pt>
                <c:pt idx="24">
                  <c:v>43641</c:v>
                </c:pt>
                <c:pt idx="25">
                  <c:v>43642</c:v>
                </c:pt>
                <c:pt idx="26">
                  <c:v>43643</c:v>
                </c:pt>
                <c:pt idx="27">
                  <c:v>43644</c:v>
                </c:pt>
                <c:pt idx="28">
                  <c:v>43645</c:v>
                </c:pt>
                <c:pt idx="29">
                  <c:v>43646</c:v>
                </c:pt>
                <c:pt idx="30">
                  <c:v>43647</c:v>
                </c:pt>
                <c:pt idx="31">
                  <c:v>43648</c:v>
                </c:pt>
                <c:pt idx="32">
                  <c:v>43649</c:v>
                </c:pt>
                <c:pt idx="33">
                  <c:v>43650</c:v>
                </c:pt>
                <c:pt idx="34">
                  <c:v>43651</c:v>
                </c:pt>
                <c:pt idx="35">
                  <c:v>43652</c:v>
                </c:pt>
                <c:pt idx="36">
                  <c:v>43653</c:v>
                </c:pt>
                <c:pt idx="37">
                  <c:v>43654</c:v>
                </c:pt>
                <c:pt idx="38">
                  <c:v>43655</c:v>
                </c:pt>
                <c:pt idx="39">
                  <c:v>43656</c:v>
                </c:pt>
                <c:pt idx="40">
                  <c:v>43657</c:v>
                </c:pt>
                <c:pt idx="41">
                  <c:v>43658</c:v>
                </c:pt>
                <c:pt idx="42">
                  <c:v>43659</c:v>
                </c:pt>
                <c:pt idx="43">
                  <c:v>43660</c:v>
                </c:pt>
                <c:pt idx="44">
                  <c:v>43661</c:v>
                </c:pt>
                <c:pt idx="45">
                  <c:v>43662</c:v>
                </c:pt>
                <c:pt idx="46">
                  <c:v>43663</c:v>
                </c:pt>
                <c:pt idx="47">
                  <c:v>43664</c:v>
                </c:pt>
                <c:pt idx="48">
                  <c:v>43665</c:v>
                </c:pt>
                <c:pt idx="49">
                  <c:v>43666</c:v>
                </c:pt>
                <c:pt idx="50">
                  <c:v>43667</c:v>
                </c:pt>
                <c:pt idx="51">
                  <c:v>43668</c:v>
                </c:pt>
                <c:pt idx="52">
                  <c:v>43669</c:v>
                </c:pt>
                <c:pt idx="53">
                  <c:v>43670</c:v>
                </c:pt>
                <c:pt idx="54">
                  <c:v>43671</c:v>
                </c:pt>
                <c:pt idx="55">
                  <c:v>43672</c:v>
                </c:pt>
                <c:pt idx="56">
                  <c:v>43673</c:v>
                </c:pt>
                <c:pt idx="57">
                  <c:v>43674</c:v>
                </c:pt>
                <c:pt idx="58">
                  <c:v>43675</c:v>
                </c:pt>
                <c:pt idx="59">
                  <c:v>43676</c:v>
                </c:pt>
                <c:pt idx="60">
                  <c:v>43677</c:v>
                </c:pt>
                <c:pt idx="61">
                  <c:v>43678</c:v>
                </c:pt>
                <c:pt idx="62">
                  <c:v>43679</c:v>
                </c:pt>
                <c:pt idx="63">
                  <c:v>43680</c:v>
                </c:pt>
                <c:pt idx="64">
                  <c:v>43681</c:v>
                </c:pt>
                <c:pt idx="65">
                  <c:v>43682</c:v>
                </c:pt>
                <c:pt idx="66">
                  <c:v>43683</c:v>
                </c:pt>
                <c:pt idx="67">
                  <c:v>43684</c:v>
                </c:pt>
                <c:pt idx="68">
                  <c:v>43685</c:v>
                </c:pt>
                <c:pt idx="69">
                  <c:v>43686</c:v>
                </c:pt>
                <c:pt idx="70">
                  <c:v>43687</c:v>
                </c:pt>
                <c:pt idx="71">
                  <c:v>43688</c:v>
                </c:pt>
                <c:pt idx="72">
                  <c:v>43689</c:v>
                </c:pt>
                <c:pt idx="73">
                  <c:v>43690</c:v>
                </c:pt>
                <c:pt idx="74">
                  <c:v>43691</c:v>
                </c:pt>
                <c:pt idx="75">
                  <c:v>43692</c:v>
                </c:pt>
                <c:pt idx="76">
                  <c:v>43693</c:v>
                </c:pt>
                <c:pt idx="77">
                  <c:v>43694</c:v>
                </c:pt>
                <c:pt idx="78">
                  <c:v>43695</c:v>
                </c:pt>
                <c:pt idx="79">
                  <c:v>43696</c:v>
                </c:pt>
                <c:pt idx="80">
                  <c:v>43697</c:v>
                </c:pt>
                <c:pt idx="81">
                  <c:v>43698</c:v>
                </c:pt>
                <c:pt idx="82">
                  <c:v>43699</c:v>
                </c:pt>
                <c:pt idx="83">
                  <c:v>43700</c:v>
                </c:pt>
                <c:pt idx="84">
                  <c:v>43701</c:v>
                </c:pt>
                <c:pt idx="85">
                  <c:v>43702</c:v>
                </c:pt>
                <c:pt idx="86">
                  <c:v>43703</c:v>
                </c:pt>
                <c:pt idx="87">
                  <c:v>43704</c:v>
                </c:pt>
                <c:pt idx="88">
                  <c:v>43705</c:v>
                </c:pt>
                <c:pt idx="89">
                  <c:v>43706</c:v>
                </c:pt>
                <c:pt idx="90">
                  <c:v>43707</c:v>
                </c:pt>
                <c:pt idx="91">
                  <c:v>43708</c:v>
                </c:pt>
                <c:pt idx="92">
                  <c:v>43709</c:v>
                </c:pt>
                <c:pt idx="93">
                  <c:v>43710</c:v>
                </c:pt>
                <c:pt idx="94">
                  <c:v>43711</c:v>
                </c:pt>
                <c:pt idx="95">
                  <c:v>43712</c:v>
                </c:pt>
                <c:pt idx="96">
                  <c:v>43713</c:v>
                </c:pt>
                <c:pt idx="97">
                  <c:v>43714</c:v>
                </c:pt>
                <c:pt idx="98">
                  <c:v>43715</c:v>
                </c:pt>
                <c:pt idx="99">
                  <c:v>43716</c:v>
                </c:pt>
                <c:pt idx="100">
                  <c:v>43717</c:v>
                </c:pt>
                <c:pt idx="101">
                  <c:v>43718</c:v>
                </c:pt>
                <c:pt idx="102">
                  <c:v>43719</c:v>
                </c:pt>
                <c:pt idx="103">
                  <c:v>43720</c:v>
                </c:pt>
                <c:pt idx="104">
                  <c:v>43721</c:v>
                </c:pt>
                <c:pt idx="105">
                  <c:v>43722</c:v>
                </c:pt>
                <c:pt idx="106">
                  <c:v>43723</c:v>
                </c:pt>
                <c:pt idx="107">
                  <c:v>43724</c:v>
                </c:pt>
                <c:pt idx="108">
                  <c:v>43725</c:v>
                </c:pt>
                <c:pt idx="109">
                  <c:v>43726</c:v>
                </c:pt>
                <c:pt idx="110">
                  <c:v>43727</c:v>
                </c:pt>
                <c:pt idx="111">
                  <c:v>43728</c:v>
                </c:pt>
                <c:pt idx="112">
                  <c:v>43729</c:v>
                </c:pt>
                <c:pt idx="113">
                  <c:v>43730</c:v>
                </c:pt>
                <c:pt idx="114">
                  <c:v>43731</c:v>
                </c:pt>
                <c:pt idx="115">
                  <c:v>43732</c:v>
                </c:pt>
                <c:pt idx="116">
                  <c:v>43733</c:v>
                </c:pt>
                <c:pt idx="117">
                  <c:v>43734</c:v>
                </c:pt>
                <c:pt idx="118">
                  <c:v>43735</c:v>
                </c:pt>
                <c:pt idx="119">
                  <c:v>43736</c:v>
                </c:pt>
                <c:pt idx="120">
                  <c:v>43737</c:v>
                </c:pt>
                <c:pt idx="121">
                  <c:v>43738</c:v>
                </c:pt>
                <c:pt idx="122">
                  <c:v>43739</c:v>
                </c:pt>
                <c:pt idx="123">
                  <c:v>43740</c:v>
                </c:pt>
                <c:pt idx="124">
                  <c:v>43741</c:v>
                </c:pt>
                <c:pt idx="125">
                  <c:v>43742</c:v>
                </c:pt>
                <c:pt idx="126">
                  <c:v>43743</c:v>
                </c:pt>
                <c:pt idx="127">
                  <c:v>43744</c:v>
                </c:pt>
                <c:pt idx="128">
                  <c:v>43745</c:v>
                </c:pt>
                <c:pt idx="129">
                  <c:v>43746</c:v>
                </c:pt>
                <c:pt idx="130">
                  <c:v>43747</c:v>
                </c:pt>
                <c:pt idx="131">
                  <c:v>43748</c:v>
                </c:pt>
                <c:pt idx="132">
                  <c:v>43749</c:v>
                </c:pt>
                <c:pt idx="133">
                  <c:v>43750</c:v>
                </c:pt>
                <c:pt idx="134">
                  <c:v>43751</c:v>
                </c:pt>
                <c:pt idx="135">
                  <c:v>43752</c:v>
                </c:pt>
                <c:pt idx="136">
                  <c:v>43753</c:v>
                </c:pt>
                <c:pt idx="137">
                  <c:v>43754</c:v>
                </c:pt>
                <c:pt idx="138">
                  <c:v>43755</c:v>
                </c:pt>
                <c:pt idx="139">
                  <c:v>43756</c:v>
                </c:pt>
                <c:pt idx="140">
                  <c:v>43757</c:v>
                </c:pt>
                <c:pt idx="141">
                  <c:v>43758</c:v>
                </c:pt>
                <c:pt idx="142">
                  <c:v>43759</c:v>
                </c:pt>
                <c:pt idx="143">
                  <c:v>43760</c:v>
                </c:pt>
                <c:pt idx="144">
                  <c:v>43761</c:v>
                </c:pt>
                <c:pt idx="145">
                  <c:v>43762</c:v>
                </c:pt>
                <c:pt idx="146">
                  <c:v>43763</c:v>
                </c:pt>
                <c:pt idx="147">
                  <c:v>43764</c:v>
                </c:pt>
                <c:pt idx="148">
                  <c:v>43765</c:v>
                </c:pt>
                <c:pt idx="149">
                  <c:v>43766</c:v>
                </c:pt>
                <c:pt idx="150">
                  <c:v>43767</c:v>
                </c:pt>
                <c:pt idx="151">
                  <c:v>43768</c:v>
                </c:pt>
                <c:pt idx="152">
                  <c:v>43769</c:v>
                </c:pt>
                <c:pt idx="153">
                  <c:v>43770</c:v>
                </c:pt>
              </c:numCache>
            </c:numRef>
          </c:cat>
          <c:val>
            <c:numRef>
              <c:f>Sheet1!$E$2:$E$155</c:f>
              <c:numCache>
                <c:formatCode>General</c:formatCode>
                <c:ptCount val="154"/>
                <c:pt idx="0">
                  <c:v>0</c:v>
                </c:pt>
                <c:pt idx="1">
                  <c:v>0</c:v>
                </c:pt>
                <c:pt idx="2">
                  <c:v>0.11</c:v>
                </c:pt>
                <c:pt idx="3">
                  <c:v>0.11</c:v>
                </c:pt>
                <c:pt idx="4">
                  <c:v>0.11</c:v>
                </c:pt>
                <c:pt idx="5">
                  <c:v>0.11</c:v>
                </c:pt>
                <c:pt idx="6">
                  <c:v>0.11</c:v>
                </c:pt>
                <c:pt idx="7">
                  <c:v>0.11</c:v>
                </c:pt>
                <c:pt idx="8">
                  <c:v>0.21000000000000002</c:v>
                </c:pt>
                <c:pt idx="9">
                  <c:v>0.23</c:v>
                </c:pt>
                <c:pt idx="10">
                  <c:v>0.23</c:v>
                </c:pt>
                <c:pt idx="11">
                  <c:v>0.23</c:v>
                </c:pt>
                <c:pt idx="12">
                  <c:v>0.23</c:v>
                </c:pt>
                <c:pt idx="13">
                  <c:v>0.23</c:v>
                </c:pt>
                <c:pt idx="14">
                  <c:v>0.23</c:v>
                </c:pt>
                <c:pt idx="15">
                  <c:v>0.37</c:v>
                </c:pt>
                <c:pt idx="16">
                  <c:v>0.37</c:v>
                </c:pt>
                <c:pt idx="17">
                  <c:v>0.43</c:v>
                </c:pt>
                <c:pt idx="18">
                  <c:v>0.43</c:v>
                </c:pt>
                <c:pt idx="19">
                  <c:v>0.43</c:v>
                </c:pt>
                <c:pt idx="20">
                  <c:v>0.43</c:v>
                </c:pt>
                <c:pt idx="21">
                  <c:v>0.44</c:v>
                </c:pt>
                <c:pt idx="22">
                  <c:v>0.6</c:v>
                </c:pt>
                <c:pt idx="23">
                  <c:v>0.7</c:v>
                </c:pt>
                <c:pt idx="24">
                  <c:v>0.7</c:v>
                </c:pt>
                <c:pt idx="25">
                  <c:v>0.7</c:v>
                </c:pt>
                <c:pt idx="26">
                  <c:v>1.47</c:v>
                </c:pt>
                <c:pt idx="27">
                  <c:v>1.47</c:v>
                </c:pt>
                <c:pt idx="28">
                  <c:v>1.47</c:v>
                </c:pt>
                <c:pt idx="29">
                  <c:v>1.47</c:v>
                </c:pt>
                <c:pt idx="30">
                  <c:v>1.47</c:v>
                </c:pt>
                <c:pt idx="31">
                  <c:v>1.47</c:v>
                </c:pt>
                <c:pt idx="32">
                  <c:v>1.47</c:v>
                </c:pt>
                <c:pt idx="33">
                  <c:v>1.47</c:v>
                </c:pt>
                <c:pt idx="34">
                  <c:v>1.47</c:v>
                </c:pt>
                <c:pt idx="35">
                  <c:v>1.47</c:v>
                </c:pt>
                <c:pt idx="36">
                  <c:v>1.47</c:v>
                </c:pt>
                <c:pt idx="37">
                  <c:v>1.47</c:v>
                </c:pt>
                <c:pt idx="38">
                  <c:v>1.47</c:v>
                </c:pt>
                <c:pt idx="39">
                  <c:v>1.47</c:v>
                </c:pt>
                <c:pt idx="40">
                  <c:v>1.47</c:v>
                </c:pt>
                <c:pt idx="41">
                  <c:v>1.47</c:v>
                </c:pt>
                <c:pt idx="42">
                  <c:v>1.72</c:v>
                </c:pt>
                <c:pt idx="43">
                  <c:v>1.73</c:v>
                </c:pt>
                <c:pt idx="44">
                  <c:v>1.73</c:v>
                </c:pt>
                <c:pt idx="45">
                  <c:v>2.37</c:v>
                </c:pt>
                <c:pt idx="46">
                  <c:v>2.37</c:v>
                </c:pt>
                <c:pt idx="47">
                  <c:v>2.37</c:v>
                </c:pt>
                <c:pt idx="48">
                  <c:v>2.37</c:v>
                </c:pt>
                <c:pt idx="49">
                  <c:v>2.37</c:v>
                </c:pt>
                <c:pt idx="50">
                  <c:v>2.66</c:v>
                </c:pt>
                <c:pt idx="51">
                  <c:v>2.77</c:v>
                </c:pt>
                <c:pt idx="52">
                  <c:v>2.78</c:v>
                </c:pt>
                <c:pt idx="53">
                  <c:v>3.4499999999999997</c:v>
                </c:pt>
                <c:pt idx="54">
                  <c:v>3.4499999999999997</c:v>
                </c:pt>
                <c:pt idx="55">
                  <c:v>3.4499999999999997</c:v>
                </c:pt>
                <c:pt idx="56">
                  <c:v>3.4499999999999997</c:v>
                </c:pt>
                <c:pt idx="57">
                  <c:v>3.4499999999999997</c:v>
                </c:pt>
                <c:pt idx="58">
                  <c:v>3.4499999999999997</c:v>
                </c:pt>
                <c:pt idx="59">
                  <c:v>3.4499999999999997</c:v>
                </c:pt>
                <c:pt idx="60">
                  <c:v>3.4499999999999997</c:v>
                </c:pt>
                <c:pt idx="61">
                  <c:v>4.1899999999999995</c:v>
                </c:pt>
                <c:pt idx="62">
                  <c:v>5.879999999999999</c:v>
                </c:pt>
                <c:pt idx="63">
                  <c:v>5.879999999999999</c:v>
                </c:pt>
                <c:pt idx="64">
                  <c:v>5.879999999999999</c:v>
                </c:pt>
                <c:pt idx="65">
                  <c:v>5.879999999999999</c:v>
                </c:pt>
                <c:pt idx="66">
                  <c:v>5.919999999999999</c:v>
                </c:pt>
                <c:pt idx="67">
                  <c:v>5.9299999999999988</c:v>
                </c:pt>
                <c:pt idx="68">
                  <c:v>6.879999999999999</c:v>
                </c:pt>
                <c:pt idx="69">
                  <c:v>6.879999999999999</c:v>
                </c:pt>
                <c:pt idx="70">
                  <c:v>6.879999999999999</c:v>
                </c:pt>
                <c:pt idx="71">
                  <c:v>6.879999999999999</c:v>
                </c:pt>
                <c:pt idx="72">
                  <c:v>6.879999999999999</c:v>
                </c:pt>
                <c:pt idx="73">
                  <c:v>6.879999999999999</c:v>
                </c:pt>
                <c:pt idx="74">
                  <c:v>6.879999999999999</c:v>
                </c:pt>
                <c:pt idx="75">
                  <c:v>6.879999999999999</c:v>
                </c:pt>
                <c:pt idx="76">
                  <c:v>6.879999999999999</c:v>
                </c:pt>
                <c:pt idx="77">
                  <c:v>7.169999999999999</c:v>
                </c:pt>
                <c:pt idx="78">
                  <c:v>7.169999999999999</c:v>
                </c:pt>
                <c:pt idx="79">
                  <c:v>7.169999999999999</c:v>
                </c:pt>
                <c:pt idx="80">
                  <c:v>7.169999999999999</c:v>
                </c:pt>
                <c:pt idx="81">
                  <c:v>8.43</c:v>
                </c:pt>
                <c:pt idx="82">
                  <c:v>8.43</c:v>
                </c:pt>
                <c:pt idx="83">
                  <c:v>8.43</c:v>
                </c:pt>
                <c:pt idx="84">
                  <c:v>8.43</c:v>
                </c:pt>
                <c:pt idx="85">
                  <c:v>8.7199999999999989</c:v>
                </c:pt>
                <c:pt idx="86">
                  <c:v>8.7199999999999989</c:v>
                </c:pt>
                <c:pt idx="87">
                  <c:v>10.209999999999999</c:v>
                </c:pt>
                <c:pt idx="88">
                  <c:v>11.09</c:v>
                </c:pt>
                <c:pt idx="89">
                  <c:v>11.35</c:v>
                </c:pt>
                <c:pt idx="90">
                  <c:v>11.35</c:v>
                </c:pt>
                <c:pt idx="91">
                  <c:v>11.35</c:v>
                </c:pt>
                <c:pt idx="92">
                  <c:v>12.27</c:v>
                </c:pt>
                <c:pt idx="93">
                  <c:v>12.469999999999999</c:v>
                </c:pt>
                <c:pt idx="94">
                  <c:v>12.469999999999999</c:v>
                </c:pt>
                <c:pt idx="95">
                  <c:v>12.469999999999999</c:v>
                </c:pt>
                <c:pt idx="96">
                  <c:v>12.479999999999999</c:v>
                </c:pt>
                <c:pt idx="97">
                  <c:v>12.589999999999998</c:v>
                </c:pt>
                <c:pt idx="98">
                  <c:v>12.589999999999998</c:v>
                </c:pt>
                <c:pt idx="99">
                  <c:v>12.589999999999998</c:v>
                </c:pt>
                <c:pt idx="100">
                  <c:v>12.599999999999998</c:v>
                </c:pt>
                <c:pt idx="101">
                  <c:v>12.679999999999998</c:v>
                </c:pt>
                <c:pt idx="102">
                  <c:v>12.679999999999998</c:v>
                </c:pt>
                <c:pt idx="103">
                  <c:v>12.679999999999998</c:v>
                </c:pt>
                <c:pt idx="104">
                  <c:v>12.679999999999998</c:v>
                </c:pt>
                <c:pt idx="105">
                  <c:v>12.679999999999998</c:v>
                </c:pt>
                <c:pt idx="106">
                  <c:v>12.679999999999998</c:v>
                </c:pt>
                <c:pt idx="107">
                  <c:v>12.679999999999998</c:v>
                </c:pt>
                <c:pt idx="108">
                  <c:v>12.679999999999998</c:v>
                </c:pt>
                <c:pt idx="109">
                  <c:v>12.679999999999998</c:v>
                </c:pt>
                <c:pt idx="110">
                  <c:v>12.679999999999998</c:v>
                </c:pt>
                <c:pt idx="111">
                  <c:v>12.769999999999998</c:v>
                </c:pt>
                <c:pt idx="112">
                  <c:v>12.789999999999997</c:v>
                </c:pt>
                <c:pt idx="113">
                  <c:v>12.789999999999997</c:v>
                </c:pt>
                <c:pt idx="114">
                  <c:v>12.789999999999997</c:v>
                </c:pt>
                <c:pt idx="115">
                  <c:v>12.789999999999997</c:v>
                </c:pt>
                <c:pt idx="116">
                  <c:v>12.979999999999997</c:v>
                </c:pt>
                <c:pt idx="117">
                  <c:v>12.979999999999997</c:v>
                </c:pt>
                <c:pt idx="118">
                  <c:v>12.979999999999997</c:v>
                </c:pt>
                <c:pt idx="119">
                  <c:v>12.999999999999996</c:v>
                </c:pt>
                <c:pt idx="120">
                  <c:v>12.999999999999996</c:v>
                </c:pt>
                <c:pt idx="121">
                  <c:v>13.269999999999996</c:v>
                </c:pt>
                <c:pt idx="122">
                  <c:v>14.139999999999995</c:v>
                </c:pt>
                <c:pt idx="123">
                  <c:v>14.259999999999994</c:v>
                </c:pt>
                <c:pt idx="124">
                  <c:v>14.259999999999994</c:v>
                </c:pt>
                <c:pt idx="125">
                  <c:v>14.309999999999995</c:v>
                </c:pt>
                <c:pt idx="126">
                  <c:v>14.309999999999995</c:v>
                </c:pt>
                <c:pt idx="127">
                  <c:v>14.569999999999995</c:v>
                </c:pt>
                <c:pt idx="128">
                  <c:v>14.599999999999994</c:v>
                </c:pt>
                <c:pt idx="129">
                  <c:v>14.599999999999994</c:v>
                </c:pt>
                <c:pt idx="130">
                  <c:v>14.599999999999994</c:v>
                </c:pt>
                <c:pt idx="131">
                  <c:v>15.079999999999995</c:v>
                </c:pt>
                <c:pt idx="132">
                  <c:v>15.079999999999995</c:v>
                </c:pt>
                <c:pt idx="133">
                  <c:v>15.079999999999995</c:v>
                </c:pt>
                <c:pt idx="134">
                  <c:v>15.079999999999995</c:v>
                </c:pt>
                <c:pt idx="135">
                  <c:v>15.079999999999995</c:v>
                </c:pt>
                <c:pt idx="136">
                  <c:v>15.169999999999995</c:v>
                </c:pt>
                <c:pt idx="137">
                  <c:v>15.169999999999995</c:v>
                </c:pt>
                <c:pt idx="138">
                  <c:v>15.169999999999995</c:v>
                </c:pt>
                <c:pt idx="139">
                  <c:v>15.169999999999995</c:v>
                </c:pt>
                <c:pt idx="140">
                  <c:v>15.169999999999995</c:v>
                </c:pt>
                <c:pt idx="141">
                  <c:v>15.249999999999995</c:v>
                </c:pt>
                <c:pt idx="142">
                  <c:v>15.249999999999995</c:v>
                </c:pt>
                <c:pt idx="143">
                  <c:v>15.249999999999995</c:v>
                </c:pt>
                <c:pt idx="144">
                  <c:v>15.249999999999995</c:v>
                </c:pt>
                <c:pt idx="145">
                  <c:v>15.249999999999995</c:v>
                </c:pt>
                <c:pt idx="146">
                  <c:v>15.249999999999995</c:v>
                </c:pt>
                <c:pt idx="147">
                  <c:v>15.249999999999995</c:v>
                </c:pt>
                <c:pt idx="148">
                  <c:v>15.299999999999995</c:v>
                </c:pt>
                <c:pt idx="149">
                  <c:v>15.449999999999996</c:v>
                </c:pt>
                <c:pt idx="150">
                  <c:v>15.449999999999996</c:v>
                </c:pt>
                <c:pt idx="151">
                  <c:v>15.599999999999996</c:v>
                </c:pt>
                <c:pt idx="152">
                  <c:v>15.929999999999996</c:v>
                </c:pt>
                <c:pt idx="153">
                  <c:v>16.049999999999997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44-6B43-BB57-257A9F6FEC16}"/>
            </c:ext>
          </c:extLst>
        </c:ser>
        <c:ser>
          <c:idx val="2"/>
          <c:order val="2"/>
          <c:tx>
            <c:strRef>
              <c:f>Sheet1!$G$1</c:f>
              <c:strCache>
                <c:ptCount val="1"/>
                <c:pt idx="0">
                  <c:v>Cummulative</c:v>
                </c:pt>
              </c:strCache>
            </c:strRef>
          </c:tx>
          <c:spPr>
            <a:ln w="476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Sheet1!$A$2:$A$155</c:f>
              <c:numCache>
                <c:formatCode>m/d/yy</c:formatCode>
                <c:ptCount val="154"/>
                <c:pt idx="0">
                  <c:v>43617</c:v>
                </c:pt>
                <c:pt idx="1">
                  <c:v>43618</c:v>
                </c:pt>
                <c:pt idx="2">
                  <c:v>43619</c:v>
                </c:pt>
                <c:pt idx="3">
                  <c:v>43620</c:v>
                </c:pt>
                <c:pt idx="4">
                  <c:v>43621</c:v>
                </c:pt>
                <c:pt idx="5">
                  <c:v>43622</c:v>
                </c:pt>
                <c:pt idx="6">
                  <c:v>43623</c:v>
                </c:pt>
                <c:pt idx="7">
                  <c:v>43624</c:v>
                </c:pt>
                <c:pt idx="8">
                  <c:v>43625</c:v>
                </c:pt>
                <c:pt idx="9">
                  <c:v>43626</c:v>
                </c:pt>
                <c:pt idx="10">
                  <c:v>43627</c:v>
                </c:pt>
                <c:pt idx="11">
                  <c:v>43628</c:v>
                </c:pt>
                <c:pt idx="12">
                  <c:v>43629</c:v>
                </c:pt>
                <c:pt idx="13">
                  <c:v>43630</c:v>
                </c:pt>
                <c:pt idx="14">
                  <c:v>43631</c:v>
                </c:pt>
                <c:pt idx="15">
                  <c:v>43632</c:v>
                </c:pt>
                <c:pt idx="16">
                  <c:v>43633</c:v>
                </c:pt>
                <c:pt idx="17">
                  <c:v>43634</c:v>
                </c:pt>
                <c:pt idx="18">
                  <c:v>43635</c:v>
                </c:pt>
                <c:pt idx="19">
                  <c:v>43636</c:v>
                </c:pt>
                <c:pt idx="20">
                  <c:v>43637</c:v>
                </c:pt>
                <c:pt idx="21">
                  <c:v>43638</c:v>
                </c:pt>
                <c:pt idx="22">
                  <c:v>43639</c:v>
                </c:pt>
                <c:pt idx="23">
                  <c:v>43640</c:v>
                </c:pt>
                <c:pt idx="24">
                  <c:v>43641</c:v>
                </c:pt>
                <c:pt idx="25">
                  <c:v>43642</c:v>
                </c:pt>
                <c:pt idx="26">
                  <c:v>43643</c:v>
                </c:pt>
                <c:pt idx="27">
                  <c:v>43644</c:v>
                </c:pt>
                <c:pt idx="28">
                  <c:v>43645</c:v>
                </c:pt>
                <c:pt idx="29">
                  <c:v>43646</c:v>
                </c:pt>
                <c:pt idx="30">
                  <c:v>43647</c:v>
                </c:pt>
                <c:pt idx="31">
                  <c:v>43648</c:v>
                </c:pt>
                <c:pt idx="32">
                  <c:v>43649</c:v>
                </c:pt>
                <c:pt idx="33">
                  <c:v>43650</c:v>
                </c:pt>
                <c:pt idx="34">
                  <c:v>43651</c:v>
                </c:pt>
                <c:pt idx="35">
                  <c:v>43652</c:v>
                </c:pt>
                <c:pt idx="36">
                  <c:v>43653</c:v>
                </c:pt>
                <c:pt idx="37">
                  <c:v>43654</c:v>
                </c:pt>
                <c:pt idx="38">
                  <c:v>43655</c:v>
                </c:pt>
                <c:pt idx="39">
                  <c:v>43656</c:v>
                </c:pt>
                <c:pt idx="40">
                  <c:v>43657</c:v>
                </c:pt>
                <c:pt idx="41">
                  <c:v>43658</c:v>
                </c:pt>
                <c:pt idx="42">
                  <c:v>43659</c:v>
                </c:pt>
                <c:pt idx="43">
                  <c:v>43660</c:v>
                </c:pt>
                <c:pt idx="44">
                  <c:v>43661</c:v>
                </c:pt>
                <c:pt idx="45">
                  <c:v>43662</c:v>
                </c:pt>
                <c:pt idx="46">
                  <c:v>43663</c:v>
                </c:pt>
                <c:pt idx="47">
                  <c:v>43664</c:v>
                </c:pt>
                <c:pt idx="48">
                  <c:v>43665</c:v>
                </c:pt>
                <c:pt idx="49">
                  <c:v>43666</c:v>
                </c:pt>
                <c:pt idx="50">
                  <c:v>43667</c:v>
                </c:pt>
                <c:pt idx="51">
                  <c:v>43668</c:v>
                </c:pt>
                <c:pt idx="52">
                  <c:v>43669</c:v>
                </c:pt>
                <c:pt idx="53">
                  <c:v>43670</c:v>
                </c:pt>
                <c:pt idx="54">
                  <c:v>43671</c:v>
                </c:pt>
                <c:pt idx="55">
                  <c:v>43672</c:v>
                </c:pt>
                <c:pt idx="56">
                  <c:v>43673</c:v>
                </c:pt>
                <c:pt idx="57">
                  <c:v>43674</c:v>
                </c:pt>
                <c:pt idx="58">
                  <c:v>43675</c:v>
                </c:pt>
                <c:pt idx="59">
                  <c:v>43676</c:v>
                </c:pt>
                <c:pt idx="60">
                  <c:v>43677</c:v>
                </c:pt>
                <c:pt idx="61">
                  <c:v>43678</c:v>
                </c:pt>
                <c:pt idx="62">
                  <c:v>43679</c:v>
                </c:pt>
                <c:pt idx="63">
                  <c:v>43680</c:v>
                </c:pt>
                <c:pt idx="64">
                  <c:v>43681</c:v>
                </c:pt>
                <c:pt idx="65">
                  <c:v>43682</c:v>
                </c:pt>
                <c:pt idx="66">
                  <c:v>43683</c:v>
                </c:pt>
                <c:pt idx="67">
                  <c:v>43684</c:v>
                </c:pt>
                <c:pt idx="68">
                  <c:v>43685</c:v>
                </c:pt>
                <c:pt idx="69">
                  <c:v>43686</c:v>
                </c:pt>
                <c:pt idx="70">
                  <c:v>43687</c:v>
                </c:pt>
                <c:pt idx="71">
                  <c:v>43688</c:v>
                </c:pt>
                <c:pt idx="72">
                  <c:v>43689</c:v>
                </c:pt>
                <c:pt idx="73">
                  <c:v>43690</c:v>
                </c:pt>
                <c:pt idx="74">
                  <c:v>43691</c:v>
                </c:pt>
                <c:pt idx="75">
                  <c:v>43692</c:v>
                </c:pt>
                <c:pt idx="76">
                  <c:v>43693</c:v>
                </c:pt>
                <c:pt idx="77">
                  <c:v>43694</c:v>
                </c:pt>
                <c:pt idx="78">
                  <c:v>43695</c:v>
                </c:pt>
                <c:pt idx="79">
                  <c:v>43696</c:v>
                </c:pt>
                <c:pt idx="80">
                  <c:v>43697</c:v>
                </c:pt>
                <c:pt idx="81">
                  <c:v>43698</c:v>
                </c:pt>
                <c:pt idx="82">
                  <c:v>43699</c:v>
                </c:pt>
                <c:pt idx="83">
                  <c:v>43700</c:v>
                </c:pt>
                <c:pt idx="84">
                  <c:v>43701</c:v>
                </c:pt>
                <c:pt idx="85">
                  <c:v>43702</c:v>
                </c:pt>
                <c:pt idx="86">
                  <c:v>43703</c:v>
                </c:pt>
                <c:pt idx="87">
                  <c:v>43704</c:v>
                </c:pt>
                <c:pt idx="88">
                  <c:v>43705</c:v>
                </c:pt>
                <c:pt idx="89">
                  <c:v>43706</c:v>
                </c:pt>
                <c:pt idx="90">
                  <c:v>43707</c:v>
                </c:pt>
                <c:pt idx="91">
                  <c:v>43708</c:v>
                </c:pt>
                <c:pt idx="92">
                  <c:v>43709</c:v>
                </c:pt>
                <c:pt idx="93">
                  <c:v>43710</c:v>
                </c:pt>
                <c:pt idx="94">
                  <c:v>43711</c:v>
                </c:pt>
                <c:pt idx="95">
                  <c:v>43712</c:v>
                </c:pt>
                <c:pt idx="96">
                  <c:v>43713</c:v>
                </c:pt>
                <c:pt idx="97">
                  <c:v>43714</c:v>
                </c:pt>
                <c:pt idx="98">
                  <c:v>43715</c:v>
                </c:pt>
                <c:pt idx="99">
                  <c:v>43716</c:v>
                </c:pt>
                <c:pt idx="100">
                  <c:v>43717</c:v>
                </c:pt>
                <c:pt idx="101">
                  <c:v>43718</c:v>
                </c:pt>
                <c:pt idx="102">
                  <c:v>43719</c:v>
                </c:pt>
                <c:pt idx="103">
                  <c:v>43720</c:v>
                </c:pt>
                <c:pt idx="104">
                  <c:v>43721</c:v>
                </c:pt>
                <c:pt idx="105">
                  <c:v>43722</c:v>
                </c:pt>
                <c:pt idx="106">
                  <c:v>43723</c:v>
                </c:pt>
                <c:pt idx="107">
                  <c:v>43724</c:v>
                </c:pt>
                <c:pt idx="108">
                  <c:v>43725</c:v>
                </c:pt>
                <c:pt idx="109">
                  <c:v>43726</c:v>
                </c:pt>
                <c:pt idx="110">
                  <c:v>43727</c:v>
                </c:pt>
                <c:pt idx="111">
                  <c:v>43728</c:v>
                </c:pt>
                <c:pt idx="112">
                  <c:v>43729</c:v>
                </c:pt>
                <c:pt idx="113">
                  <c:v>43730</c:v>
                </c:pt>
                <c:pt idx="114">
                  <c:v>43731</c:v>
                </c:pt>
                <c:pt idx="115">
                  <c:v>43732</c:v>
                </c:pt>
                <c:pt idx="116">
                  <c:v>43733</c:v>
                </c:pt>
                <c:pt idx="117">
                  <c:v>43734</c:v>
                </c:pt>
                <c:pt idx="118">
                  <c:v>43735</c:v>
                </c:pt>
                <c:pt idx="119">
                  <c:v>43736</c:v>
                </c:pt>
                <c:pt idx="120">
                  <c:v>43737</c:v>
                </c:pt>
                <c:pt idx="121">
                  <c:v>43738</c:v>
                </c:pt>
                <c:pt idx="122">
                  <c:v>43739</c:v>
                </c:pt>
                <c:pt idx="123">
                  <c:v>43740</c:v>
                </c:pt>
                <c:pt idx="124">
                  <c:v>43741</c:v>
                </c:pt>
                <c:pt idx="125">
                  <c:v>43742</c:v>
                </c:pt>
                <c:pt idx="126">
                  <c:v>43743</c:v>
                </c:pt>
                <c:pt idx="127">
                  <c:v>43744</c:v>
                </c:pt>
                <c:pt idx="128">
                  <c:v>43745</c:v>
                </c:pt>
                <c:pt idx="129">
                  <c:v>43746</c:v>
                </c:pt>
                <c:pt idx="130">
                  <c:v>43747</c:v>
                </c:pt>
                <c:pt idx="131">
                  <c:v>43748</c:v>
                </c:pt>
                <c:pt idx="132">
                  <c:v>43749</c:v>
                </c:pt>
                <c:pt idx="133">
                  <c:v>43750</c:v>
                </c:pt>
                <c:pt idx="134">
                  <c:v>43751</c:v>
                </c:pt>
                <c:pt idx="135">
                  <c:v>43752</c:v>
                </c:pt>
                <c:pt idx="136">
                  <c:v>43753</c:v>
                </c:pt>
                <c:pt idx="137">
                  <c:v>43754</c:v>
                </c:pt>
                <c:pt idx="138">
                  <c:v>43755</c:v>
                </c:pt>
                <c:pt idx="139">
                  <c:v>43756</c:v>
                </c:pt>
                <c:pt idx="140">
                  <c:v>43757</c:v>
                </c:pt>
                <c:pt idx="141">
                  <c:v>43758</c:v>
                </c:pt>
                <c:pt idx="142">
                  <c:v>43759</c:v>
                </c:pt>
                <c:pt idx="143">
                  <c:v>43760</c:v>
                </c:pt>
                <c:pt idx="144">
                  <c:v>43761</c:v>
                </c:pt>
                <c:pt idx="145">
                  <c:v>43762</c:v>
                </c:pt>
                <c:pt idx="146">
                  <c:v>43763</c:v>
                </c:pt>
                <c:pt idx="147">
                  <c:v>43764</c:v>
                </c:pt>
                <c:pt idx="148">
                  <c:v>43765</c:v>
                </c:pt>
                <c:pt idx="149">
                  <c:v>43766</c:v>
                </c:pt>
                <c:pt idx="150">
                  <c:v>43767</c:v>
                </c:pt>
                <c:pt idx="151">
                  <c:v>43768</c:v>
                </c:pt>
                <c:pt idx="152">
                  <c:v>43769</c:v>
                </c:pt>
                <c:pt idx="153">
                  <c:v>43770</c:v>
                </c:pt>
              </c:numCache>
            </c:numRef>
          </c:cat>
          <c:val>
            <c:numRef>
              <c:f>Sheet1!$G$2:$G$155</c:f>
              <c:numCache>
                <c:formatCode>General</c:formatCode>
                <c:ptCount val="154"/>
                <c:pt idx="0">
                  <c:v>0</c:v>
                </c:pt>
                <c:pt idx="1">
                  <c:v>0</c:v>
                </c:pt>
                <c:pt idx="2">
                  <c:v>0.04</c:v>
                </c:pt>
                <c:pt idx="3">
                  <c:v>0.26</c:v>
                </c:pt>
                <c:pt idx="4">
                  <c:v>0.29000000000000004</c:v>
                </c:pt>
                <c:pt idx="5">
                  <c:v>0.30000000000000004</c:v>
                </c:pt>
                <c:pt idx="6">
                  <c:v>0.30000000000000004</c:v>
                </c:pt>
                <c:pt idx="7">
                  <c:v>0.30000000000000004</c:v>
                </c:pt>
                <c:pt idx="8">
                  <c:v>0.30000000000000004</c:v>
                </c:pt>
                <c:pt idx="9">
                  <c:v>0.30000000000000004</c:v>
                </c:pt>
                <c:pt idx="10">
                  <c:v>0.30000000000000004</c:v>
                </c:pt>
                <c:pt idx="11">
                  <c:v>0.30000000000000004</c:v>
                </c:pt>
                <c:pt idx="12">
                  <c:v>0.30000000000000004</c:v>
                </c:pt>
                <c:pt idx="13">
                  <c:v>0.30000000000000004</c:v>
                </c:pt>
                <c:pt idx="14">
                  <c:v>0.64000000000000012</c:v>
                </c:pt>
                <c:pt idx="15">
                  <c:v>0.64000000000000012</c:v>
                </c:pt>
                <c:pt idx="16">
                  <c:v>1.61</c:v>
                </c:pt>
                <c:pt idx="17">
                  <c:v>2.1500000000000004</c:v>
                </c:pt>
                <c:pt idx="18">
                  <c:v>2.4500000000000002</c:v>
                </c:pt>
                <c:pt idx="19">
                  <c:v>2.4500000000000002</c:v>
                </c:pt>
                <c:pt idx="20">
                  <c:v>2.4500000000000002</c:v>
                </c:pt>
                <c:pt idx="21">
                  <c:v>2.9800000000000004</c:v>
                </c:pt>
                <c:pt idx="22">
                  <c:v>4.2300000000000004</c:v>
                </c:pt>
                <c:pt idx="23">
                  <c:v>4.4000000000000004</c:v>
                </c:pt>
                <c:pt idx="24">
                  <c:v>4.42</c:v>
                </c:pt>
                <c:pt idx="25">
                  <c:v>4.42</c:v>
                </c:pt>
                <c:pt idx="26">
                  <c:v>4.5</c:v>
                </c:pt>
                <c:pt idx="27">
                  <c:v>4.58</c:v>
                </c:pt>
                <c:pt idx="28">
                  <c:v>4.6100000000000003</c:v>
                </c:pt>
                <c:pt idx="29">
                  <c:v>4.83</c:v>
                </c:pt>
                <c:pt idx="30">
                  <c:v>4.83</c:v>
                </c:pt>
                <c:pt idx="31">
                  <c:v>4.83</c:v>
                </c:pt>
                <c:pt idx="32">
                  <c:v>4.83</c:v>
                </c:pt>
                <c:pt idx="33">
                  <c:v>4.83</c:v>
                </c:pt>
                <c:pt idx="34">
                  <c:v>4.83</c:v>
                </c:pt>
                <c:pt idx="35">
                  <c:v>4.83</c:v>
                </c:pt>
                <c:pt idx="36">
                  <c:v>4.87</c:v>
                </c:pt>
                <c:pt idx="37">
                  <c:v>4.87</c:v>
                </c:pt>
                <c:pt idx="38">
                  <c:v>4.87</c:v>
                </c:pt>
                <c:pt idx="39">
                  <c:v>5.08</c:v>
                </c:pt>
                <c:pt idx="40">
                  <c:v>5.08</c:v>
                </c:pt>
                <c:pt idx="41">
                  <c:v>5.08</c:v>
                </c:pt>
                <c:pt idx="42">
                  <c:v>5.19</c:v>
                </c:pt>
                <c:pt idx="43">
                  <c:v>5.19</c:v>
                </c:pt>
                <c:pt idx="44">
                  <c:v>5.19</c:v>
                </c:pt>
                <c:pt idx="45">
                  <c:v>5.2</c:v>
                </c:pt>
                <c:pt idx="46">
                  <c:v>5.2</c:v>
                </c:pt>
                <c:pt idx="47">
                  <c:v>5.2</c:v>
                </c:pt>
                <c:pt idx="48">
                  <c:v>5.2</c:v>
                </c:pt>
                <c:pt idx="49">
                  <c:v>5.2</c:v>
                </c:pt>
                <c:pt idx="50">
                  <c:v>5.2</c:v>
                </c:pt>
                <c:pt idx="51">
                  <c:v>5.69</c:v>
                </c:pt>
                <c:pt idx="52">
                  <c:v>5.71</c:v>
                </c:pt>
                <c:pt idx="53">
                  <c:v>5.71</c:v>
                </c:pt>
                <c:pt idx="54">
                  <c:v>5.71</c:v>
                </c:pt>
                <c:pt idx="55">
                  <c:v>5.81</c:v>
                </c:pt>
                <c:pt idx="56">
                  <c:v>5.93</c:v>
                </c:pt>
                <c:pt idx="57">
                  <c:v>5.93</c:v>
                </c:pt>
                <c:pt idx="58">
                  <c:v>5.93</c:v>
                </c:pt>
                <c:pt idx="59">
                  <c:v>5.93</c:v>
                </c:pt>
                <c:pt idx="60">
                  <c:v>5.93</c:v>
                </c:pt>
                <c:pt idx="61">
                  <c:v>5.93</c:v>
                </c:pt>
                <c:pt idx="62">
                  <c:v>5.93</c:v>
                </c:pt>
                <c:pt idx="63">
                  <c:v>6.12</c:v>
                </c:pt>
                <c:pt idx="64">
                  <c:v>6.13</c:v>
                </c:pt>
                <c:pt idx="65">
                  <c:v>6.13</c:v>
                </c:pt>
                <c:pt idx="66">
                  <c:v>6.42</c:v>
                </c:pt>
                <c:pt idx="67">
                  <c:v>6.43</c:v>
                </c:pt>
                <c:pt idx="68">
                  <c:v>6.43</c:v>
                </c:pt>
                <c:pt idx="69">
                  <c:v>6.4399999999999995</c:v>
                </c:pt>
                <c:pt idx="70">
                  <c:v>6.4399999999999995</c:v>
                </c:pt>
                <c:pt idx="71">
                  <c:v>6.6</c:v>
                </c:pt>
                <c:pt idx="72">
                  <c:v>6.6099999999999994</c:v>
                </c:pt>
                <c:pt idx="73">
                  <c:v>6.6099999999999994</c:v>
                </c:pt>
                <c:pt idx="74">
                  <c:v>6.6099999999999994</c:v>
                </c:pt>
                <c:pt idx="75">
                  <c:v>6.6099999999999994</c:v>
                </c:pt>
                <c:pt idx="76">
                  <c:v>6.6099999999999994</c:v>
                </c:pt>
                <c:pt idx="77">
                  <c:v>7.17</c:v>
                </c:pt>
                <c:pt idx="78">
                  <c:v>7.2</c:v>
                </c:pt>
                <c:pt idx="79">
                  <c:v>7.2</c:v>
                </c:pt>
                <c:pt idx="80">
                  <c:v>7.2</c:v>
                </c:pt>
                <c:pt idx="81">
                  <c:v>7.2</c:v>
                </c:pt>
                <c:pt idx="82">
                  <c:v>7.32</c:v>
                </c:pt>
                <c:pt idx="83">
                  <c:v>7.32</c:v>
                </c:pt>
                <c:pt idx="84">
                  <c:v>7.32</c:v>
                </c:pt>
                <c:pt idx="85">
                  <c:v>7.32</c:v>
                </c:pt>
                <c:pt idx="86">
                  <c:v>7.32</c:v>
                </c:pt>
                <c:pt idx="87">
                  <c:v>7.32</c:v>
                </c:pt>
                <c:pt idx="88">
                  <c:v>7.3900000000000006</c:v>
                </c:pt>
                <c:pt idx="89">
                  <c:v>8.18</c:v>
                </c:pt>
                <c:pt idx="90">
                  <c:v>8.19</c:v>
                </c:pt>
                <c:pt idx="91">
                  <c:v>8.19</c:v>
                </c:pt>
                <c:pt idx="92">
                  <c:v>8.19</c:v>
                </c:pt>
                <c:pt idx="93">
                  <c:v>8.1999999999999993</c:v>
                </c:pt>
                <c:pt idx="94">
                  <c:v>8.2299999999999986</c:v>
                </c:pt>
                <c:pt idx="95">
                  <c:v>8.2999999999999989</c:v>
                </c:pt>
                <c:pt idx="96">
                  <c:v>9.19</c:v>
                </c:pt>
                <c:pt idx="97">
                  <c:v>9.1999999999999993</c:v>
                </c:pt>
                <c:pt idx="98">
                  <c:v>9.2299999999999986</c:v>
                </c:pt>
                <c:pt idx="99">
                  <c:v>9.259999999999998</c:v>
                </c:pt>
                <c:pt idx="100">
                  <c:v>9.259999999999998</c:v>
                </c:pt>
                <c:pt idx="101">
                  <c:v>9.259999999999998</c:v>
                </c:pt>
                <c:pt idx="102">
                  <c:v>9.259999999999998</c:v>
                </c:pt>
                <c:pt idx="103">
                  <c:v>9.259999999999998</c:v>
                </c:pt>
                <c:pt idx="104">
                  <c:v>9.259999999999998</c:v>
                </c:pt>
                <c:pt idx="105">
                  <c:v>9.259999999999998</c:v>
                </c:pt>
                <c:pt idx="106">
                  <c:v>9.259999999999998</c:v>
                </c:pt>
                <c:pt idx="107">
                  <c:v>9.259999999999998</c:v>
                </c:pt>
                <c:pt idx="108">
                  <c:v>9.6599999999999984</c:v>
                </c:pt>
                <c:pt idx="109">
                  <c:v>9.6599999999999984</c:v>
                </c:pt>
                <c:pt idx="110">
                  <c:v>9.6599999999999984</c:v>
                </c:pt>
                <c:pt idx="111">
                  <c:v>9.7299999999999986</c:v>
                </c:pt>
                <c:pt idx="112">
                  <c:v>9.7299999999999986</c:v>
                </c:pt>
                <c:pt idx="113">
                  <c:v>9.7299999999999986</c:v>
                </c:pt>
                <c:pt idx="114">
                  <c:v>9.7299999999999986</c:v>
                </c:pt>
                <c:pt idx="115">
                  <c:v>9.7299999999999986</c:v>
                </c:pt>
                <c:pt idx="116">
                  <c:v>9.7299999999999986</c:v>
                </c:pt>
                <c:pt idx="117">
                  <c:v>9.7299999999999986</c:v>
                </c:pt>
                <c:pt idx="118">
                  <c:v>9.7399999999999984</c:v>
                </c:pt>
                <c:pt idx="119">
                  <c:v>9.7399999999999984</c:v>
                </c:pt>
                <c:pt idx="120">
                  <c:v>9.7799999999999976</c:v>
                </c:pt>
                <c:pt idx="121">
                  <c:v>9.7799999999999976</c:v>
                </c:pt>
                <c:pt idx="122">
                  <c:v>9.7799999999999976</c:v>
                </c:pt>
                <c:pt idx="123">
                  <c:v>9.7799999999999976</c:v>
                </c:pt>
                <c:pt idx="124">
                  <c:v>9.7799999999999976</c:v>
                </c:pt>
                <c:pt idx="125">
                  <c:v>9.7899999999999974</c:v>
                </c:pt>
                <c:pt idx="126">
                  <c:v>9.7899999999999974</c:v>
                </c:pt>
                <c:pt idx="127">
                  <c:v>9.889999999999997</c:v>
                </c:pt>
                <c:pt idx="128">
                  <c:v>10.309999999999997</c:v>
                </c:pt>
                <c:pt idx="129">
                  <c:v>10.309999999999997</c:v>
                </c:pt>
                <c:pt idx="130">
                  <c:v>10.309999999999997</c:v>
                </c:pt>
                <c:pt idx="131">
                  <c:v>10.309999999999997</c:v>
                </c:pt>
                <c:pt idx="132">
                  <c:v>11.009999999999996</c:v>
                </c:pt>
                <c:pt idx="133">
                  <c:v>11.019999999999996</c:v>
                </c:pt>
                <c:pt idx="134">
                  <c:v>11.019999999999996</c:v>
                </c:pt>
                <c:pt idx="135">
                  <c:v>11.649999999999997</c:v>
                </c:pt>
                <c:pt idx="136">
                  <c:v>11.829999999999997</c:v>
                </c:pt>
                <c:pt idx="137">
                  <c:v>11.829999999999997</c:v>
                </c:pt>
                <c:pt idx="138">
                  <c:v>11.829999999999997</c:v>
                </c:pt>
                <c:pt idx="139">
                  <c:v>11.829999999999997</c:v>
                </c:pt>
                <c:pt idx="140">
                  <c:v>11.829999999999997</c:v>
                </c:pt>
                <c:pt idx="141">
                  <c:v>11.829999999999997</c:v>
                </c:pt>
                <c:pt idx="142">
                  <c:v>11.829999999999997</c:v>
                </c:pt>
                <c:pt idx="143">
                  <c:v>11.829999999999997</c:v>
                </c:pt>
                <c:pt idx="144">
                  <c:v>12.359999999999996</c:v>
                </c:pt>
                <c:pt idx="145">
                  <c:v>13.199999999999996</c:v>
                </c:pt>
                <c:pt idx="146">
                  <c:v>13.209999999999996</c:v>
                </c:pt>
                <c:pt idx="147">
                  <c:v>13.209999999999996</c:v>
                </c:pt>
                <c:pt idx="148">
                  <c:v>13.269999999999996</c:v>
                </c:pt>
                <c:pt idx="149">
                  <c:v>13.269999999999996</c:v>
                </c:pt>
                <c:pt idx="150">
                  <c:v>13.299999999999995</c:v>
                </c:pt>
                <c:pt idx="151">
                  <c:v>13.299999999999995</c:v>
                </c:pt>
                <c:pt idx="152">
                  <c:v>13.299999999999995</c:v>
                </c:pt>
                <c:pt idx="153">
                  <c:v>13.329999999999995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44-6B43-BB57-257A9F6FEC16}"/>
            </c:ext>
          </c:extLst>
        </c:ser>
        <c:ser>
          <c:idx val="3"/>
          <c:order val="3"/>
          <c:tx>
            <c:strRef>
              <c:f>Sheet1!$I$1</c:f>
              <c:strCache>
                <c:ptCount val="1"/>
                <c:pt idx="0">
                  <c:v>Cummulative</c:v>
                </c:pt>
              </c:strCache>
            </c:strRef>
          </c:tx>
          <c:spPr>
            <a:ln w="476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Sheet1!$A$2:$A$155</c:f>
              <c:numCache>
                <c:formatCode>m/d/yy</c:formatCode>
                <c:ptCount val="154"/>
                <c:pt idx="0">
                  <c:v>43617</c:v>
                </c:pt>
                <c:pt idx="1">
                  <c:v>43618</c:v>
                </c:pt>
                <c:pt idx="2">
                  <c:v>43619</c:v>
                </c:pt>
                <c:pt idx="3">
                  <c:v>43620</c:v>
                </c:pt>
                <c:pt idx="4">
                  <c:v>43621</c:v>
                </c:pt>
                <c:pt idx="5">
                  <c:v>43622</c:v>
                </c:pt>
                <c:pt idx="6">
                  <c:v>43623</c:v>
                </c:pt>
                <c:pt idx="7">
                  <c:v>43624</c:v>
                </c:pt>
                <c:pt idx="8">
                  <c:v>43625</c:v>
                </c:pt>
                <c:pt idx="9">
                  <c:v>43626</c:v>
                </c:pt>
                <c:pt idx="10">
                  <c:v>43627</c:v>
                </c:pt>
                <c:pt idx="11">
                  <c:v>43628</c:v>
                </c:pt>
                <c:pt idx="12">
                  <c:v>43629</c:v>
                </c:pt>
                <c:pt idx="13">
                  <c:v>43630</c:v>
                </c:pt>
                <c:pt idx="14">
                  <c:v>43631</c:v>
                </c:pt>
                <c:pt idx="15">
                  <c:v>43632</c:v>
                </c:pt>
                <c:pt idx="16">
                  <c:v>43633</c:v>
                </c:pt>
                <c:pt idx="17">
                  <c:v>43634</c:v>
                </c:pt>
                <c:pt idx="18">
                  <c:v>43635</c:v>
                </c:pt>
                <c:pt idx="19">
                  <c:v>43636</c:v>
                </c:pt>
                <c:pt idx="20">
                  <c:v>43637</c:v>
                </c:pt>
                <c:pt idx="21">
                  <c:v>43638</c:v>
                </c:pt>
                <c:pt idx="22">
                  <c:v>43639</c:v>
                </c:pt>
                <c:pt idx="23">
                  <c:v>43640</c:v>
                </c:pt>
                <c:pt idx="24">
                  <c:v>43641</c:v>
                </c:pt>
                <c:pt idx="25">
                  <c:v>43642</c:v>
                </c:pt>
                <c:pt idx="26">
                  <c:v>43643</c:v>
                </c:pt>
                <c:pt idx="27">
                  <c:v>43644</c:v>
                </c:pt>
                <c:pt idx="28">
                  <c:v>43645</c:v>
                </c:pt>
                <c:pt idx="29">
                  <c:v>43646</c:v>
                </c:pt>
                <c:pt idx="30">
                  <c:v>43647</c:v>
                </c:pt>
                <c:pt idx="31">
                  <c:v>43648</c:v>
                </c:pt>
                <c:pt idx="32">
                  <c:v>43649</c:v>
                </c:pt>
                <c:pt idx="33">
                  <c:v>43650</c:v>
                </c:pt>
                <c:pt idx="34">
                  <c:v>43651</c:v>
                </c:pt>
                <c:pt idx="35">
                  <c:v>43652</c:v>
                </c:pt>
                <c:pt idx="36">
                  <c:v>43653</c:v>
                </c:pt>
                <c:pt idx="37">
                  <c:v>43654</c:v>
                </c:pt>
                <c:pt idx="38">
                  <c:v>43655</c:v>
                </c:pt>
                <c:pt idx="39">
                  <c:v>43656</c:v>
                </c:pt>
                <c:pt idx="40">
                  <c:v>43657</c:v>
                </c:pt>
                <c:pt idx="41">
                  <c:v>43658</c:v>
                </c:pt>
                <c:pt idx="42">
                  <c:v>43659</c:v>
                </c:pt>
                <c:pt idx="43">
                  <c:v>43660</c:v>
                </c:pt>
                <c:pt idx="44">
                  <c:v>43661</c:v>
                </c:pt>
                <c:pt idx="45">
                  <c:v>43662</c:v>
                </c:pt>
                <c:pt idx="46">
                  <c:v>43663</c:v>
                </c:pt>
                <c:pt idx="47">
                  <c:v>43664</c:v>
                </c:pt>
                <c:pt idx="48">
                  <c:v>43665</c:v>
                </c:pt>
                <c:pt idx="49">
                  <c:v>43666</c:v>
                </c:pt>
                <c:pt idx="50">
                  <c:v>43667</c:v>
                </c:pt>
                <c:pt idx="51">
                  <c:v>43668</c:v>
                </c:pt>
                <c:pt idx="52">
                  <c:v>43669</c:v>
                </c:pt>
                <c:pt idx="53">
                  <c:v>43670</c:v>
                </c:pt>
                <c:pt idx="54">
                  <c:v>43671</c:v>
                </c:pt>
                <c:pt idx="55">
                  <c:v>43672</c:v>
                </c:pt>
                <c:pt idx="56">
                  <c:v>43673</c:v>
                </c:pt>
                <c:pt idx="57">
                  <c:v>43674</c:v>
                </c:pt>
                <c:pt idx="58">
                  <c:v>43675</c:v>
                </c:pt>
                <c:pt idx="59">
                  <c:v>43676</c:v>
                </c:pt>
                <c:pt idx="60">
                  <c:v>43677</c:v>
                </c:pt>
                <c:pt idx="61">
                  <c:v>43678</c:v>
                </c:pt>
                <c:pt idx="62">
                  <c:v>43679</c:v>
                </c:pt>
                <c:pt idx="63">
                  <c:v>43680</c:v>
                </c:pt>
                <c:pt idx="64">
                  <c:v>43681</c:v>
                </c:pt>
                <c:pt idx="65">
                  <c:v>43682</c:v>
                </c:pt>
                <c:pt idx="66">
                  <c:v>43683</c:v>
                </c:pt>
                <c:pt idx="67">
                  <c:v>43684</c:v>
                </c:pt>
                <c:pt idx="68">
                  <c:v>43685</c:v>
                </c:pt>
                <c:pt idx="69">
                  <c:v>43686</c:v>
                </c:pt>
                <c:pt idx="70">
                  <c:v>43687</c:v>
                </c:pt>
                <c:pt idx="71">
                  <c:v>43688</c:v>
                </c:pt>
                <c:pt idx="72">
                  <c:v>43689</c:v>
                </c:pt>
                <c:pt idx="73">
                  <c:v>43690</c:v>
                </c:pt>
                <c:pt idx="74">
                  <c:v>43691</c:v>
                </c:pt>
                <c:pt idx="75">
                  <c:v>43692</c:v>
                </c:pt>
                <c:pt idx="76">
                  <c:v>43693</c:v>
                </c:pt>
                <c:pt idx="77">
                  <c:v>43694</c:v>
                </c:pt>
                <c:pt idx="78">
                  <c:v>43695</c:v>
                </c:pt>
                <c:pt idx="79">
                  <c:v>43696</c:v>
                </c:pt>
                <c:pt idx="80">
                  <c:v>43697</c:v>
                </c:pt>
                <c:pt idx="81">
                  <c:v>43698</c:v>
                </c:pt>
                <c:pt idx="82">
                  <c:v>43699</c:v>
                </c:pt>
                <c:pt idx="83">
                  <c:v>43700</c:v>
                </c:pt>
                <c:pt idx="84">
                  <c:v>43701</c:v>
                </c:pt>
                <c:pt idx="85">
                  <c:v>43702</c:v>
                </c:pt>
                <c:pt idx="86">
                  <c:v>43703</c:v>
                </c:pt>
                <c:pt idx="87">
                  <c:v>43704</c:v>
                </c:pt>
                <c:pt idx="88">
                  <c:v>43705</c:v>
                </c:pt>
                <c:pt idx="89">
                  <c:v>43706</c:v>
                </c:pt>
                <c:pt idx="90">
                  <c:v>43707</c:v>
                </c:pt>
                <c:pt idx="91">
                  <c:v>43708</c:v>
                </c:pt>
                <c:pt idx="92">
                  <c:v>43709</c:v>
                </c:pt>
                <c:pt idx="93">
                  <c:v>43710</c:v>
                </c:pt>
                <c:pt idx="94">
                  <c:v>43711</c:v>
                </c:pt>
                <c:pt idx="95">
                  <c:v>43712</c:v>
                </c:pt>
                <c:pt idx="96">
                  <c:v>43713</c:v>
                </c:pt>
                <c:pt idx="97">
                  <c:v>43714</c:v>
                </c:pt>
                <c:pt idx="98">
                  <c:v>43715</c:v>
                </c:pt>
                <c:pt idx="99">
                  <c:v>43716</c:v>
                </c:pt>
                <c:pt idx="100">
                  <c:v>43717</c:v>
                </c:pt>
                <c:pt idx="101">
                  <c:v>43718</c:v>
                </c:pt>
                <c:pt idx="102">
                  <c:v>43719</c:v>
                </c:pt>
                <c:pt idx="103">
                  <c:v>43720</c:v>
                </c:pt>
                <c:pt idx="104">
                  <c:v>43721</c:v>
                </c:pt>
                <c:pt idx="105">
                  <c:v>43722</c:v>
                </c:pt>
                <c:pt idx="106">
                  <c:v>43723</c:v>
                </c:pt>
                <c:pt idx="107">
                  <c:v>43724</c:v>
                </c:pt>
                <c:pt idx="108">
                  <c:v>43725</c:v>
                </c:pt>
                <c:pt idx="109">
                  <c:v>43726</c:v>
                </c:pt>
                <c:pt idx="110">
                  <c:v>43727</c:v>
                </c:pt>
                <c:pt idx="111">
                  <c:v>43728</c:v>
                </c:pt>
                <c:pt idx="112">
                  <c:v>43729</c:v>
                </c:pt>
                <c:pt idx="113">
                  <c:v>43730</c:v>
                </c:pt>
                <c:pt idx="114">
                  <c:v>43731</c:v>
                </c:pt>
                <c:pt idx="115">
                  <c:v>43732</c:v>
                </c:pt>
                <c:pt idx="116">
                  <c:v>43733</c:v>
                </c:pt>
                <c:pt idx="117">
                  <c:v>43734</c:v>
                </c:pt>
                <c:pt idx="118">
                  <c:v>43735</c:v>
                </c:pt>
                <c:pt idx="119">
                  <c:v>43736</c:v>
                </c:pt>
                <c:pt idx="120">
                  <c:v>43737</c:v>
                </c:pt>
                <c:pt idx="121">
                  <c:v>43738</c:v>
                </c:pt>
                <c:pt idx="122">
                  <c:v>43739</c:v>
                </c:pt>
                <c:pt idx="123">
                  <c:v>43740</c:v>
                </c:pt>
                <c:pt idx="124">
                  <c:v>43741</c:v>
                </c:pt>
                <c:pt idx="125">
                  <c:v>43742</c:v>
                </c:pt>
                <c:pt idx="126">
                  <c:v>43743</c:v>
                </c:pt>
                <c:pt idx="127">
                  <c:v>43744</c:v>
                </c:pt>
                <c:pt idx="128">
                  <c:v>43745</c:v>
                </c:pt>
                <c:pt idx="129">
                  <c:v>43746</c:v>
                </c:pt>
                <c:pt idx="130">
                  <c:v>43747</c:v>
                </c:pt>
                <c:pt idx="131">
                  <c:v>43748</c:v>
                </c:pt>
                <c:pt idx="132">
                  <c:v>43749</c:v>
                </c:pt>
                <c:pt idx="133">
                  <c:v>43750</c:v>
                </c:pt>
                <c:pt idx="134">
                  <c:v>43751</c:v>
                </c:pt>
                <c:pt idx="135">
                  <c:v>43752</c:v>
                </c:pt>
                <c:pt idx="136">
                  <c:v>43753</c:v>
                </c:pt>
                <c:pt idx="137">
                  <c:v>43754</c:v>
                </c:pt>
                <c:pt idx="138">
                  <c:v>43755</c:v>
                </c:pt>
                <c:pt idx="139">
                  <c:v>43756</c:v>
                </c:pt>
                <c:pt idx="140">
                  <c:v>43757</c:v>
                </c:pt>
                <c:pt idx="141">
                  <c:v>43758</c:v>
                </c:pt>
                <c:pt idx="142">
                  <c:v>43759</c:v>
                </c:pt>
                <c:pt idx="143">
                  <c:v>43760</c:v>
                </c:pt>
                <c:pt idx="144">
                  <c:v>43761</c:v>
                </c:pt>
                <c:pt idx="145">
                  <c:v>43762</c:v>
                </c:pt>
                <c:pt idx="146">
                  <c:v>43763</c:v>
                </c:pt>
                <c:pt idx="147">
                  <c:v>43764</c:v>
                </c:pt>
                <c:pt idx="148">
                  <c:v>43765</c:v>
                </c:pt>
                <c:pt idx="149">
                  <c:v>43766</c:v>
                </c:pt>
                <c:pt idx="150">
                  <c:v>43767</c:v>
                </c:pt>
                <c:pt idx="151">
                  <c:v>43768</c:v>
                </c:pt>
                <c:pt idx="152">
                  <c:v>43769</c:v>
                </c:pt>
                <c:pt idx="153">
                  <c:v>43770</c:v>
                </c:pt>
              </c:numCache>
            </c:numRef>
          </c:cat>
          <c:val>
            <c:numRef>
              <c:f>Sheet1!$I$2:$I$155</c:f>
              <c:numCache>
                <c:formatCode>General</c:formatCode>
                <c:ptCount val="15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0.15</c:v>
                </c:pt>
                <c:pt idx="4">
                  <c:v>0.48</c:v>
                </c:pt>
                <c:pt idx="5">
                  <c:v>0.55999999999999994</c:v>
                </c:pt>
                <c:pt idx="6">
                  <c:v>0.55999999999999994</c:v>
                </c:pt>
                <c:pt idx="7">
                  <c:v>0.55999999999999994</c:v>
                </c:pt>
                <c:pt idx="8">
                  <c:v>0.55999999999999994</c:v>
                </c:pt>
                <c:pt idx="9">
                  <c:v>0.55999999999999994</c:v>
                </c:pt>
                <c:pt idx="10">
                  <c:v>0.55999999999999994</c:v>
                </c:pt>
                <c:pt idx="11">
                  <c:v>0.55999999999999994</c:v>
                </c:pt>
                <c:pt idx="12">
                  <c:v>0.55999999999999994</c:v>
                </c:pt>
                <c:pt idx="13">
                  <c:v>0.55999999999999994</c:v>
                </c:pt>
                <c:pt idx="14">
                  <c:v>0.6399999999999999</c:v>
                </c:pt>
                <c:pt idx="15">
                  <c:v>1.5099999999999998</c:v>
                </c:pt>
                <c:pt idx="16">
                  <c:v>1.5099999999999998</c:v>
                </c:pt>
                <c:pt idx="17">
                  <c:v>1.5099999999999998</c:v>
                </c:pt>
                <c:pt idx="18">
                  <c:v>1.5099999999999998</c:v>
                </c:pt>
                <c:pt idx="19">
                  <c:v>1.5099999999999998</c:v>
                </c:pt>
                <c:pt idx="20">
                  <c:v>1.5099999999999998</c:v>
                </c:pt>
                <c:pt idx="21">
                  <c:v>1.5099999999999998</c:v>
                </c:pt>
                <c:pt idx="22">
                  <c:v>1.5099999999999998</c:v>
                </c:pt>
                <c:pt idx="23">
                  <c:v>1.5099999999999998</c:v>
                </c:pt>
                <c:pt idx="24">
                  <c:v>1.5099999999999998</c:v>
                </c:pt>
                <c:pt idx="25">
                  <c:v>1.5099999999999998</c:v>
                </c:pt>
                <c:pt idx="26">
                  <c:v>1.5099999999999998</c:v>
                </c:pt>
                <c:pt idx="27">
                  <c:v>1.5099999999999998</c:v>
                </c:pt>
                <c:pt idx="28">
                  <c:v>1.5099999999999998</c:v>
                </c:pt>
                <c:pt idx="29">
                  <c:v>1.5099999999999998</c:v>
                </c:pt>
                <c:pt idx="30">
                  <c:v>1.7799999999999998</c:v>
                </c:pt>
                <c:pt idx="31">
                  <c:v>1.7799999999999998</c:v>
                </c:pt>
                <c:pt idx="32">
                  <c:v>1.7799999999999998</c:v>
                </c:pt>
                <c:pt idx="33">
                  <c:v>1.7799999999999998</c:v>
                </c:pt>
                <c:pt idx="34">
                  <c:v>1.7799999999999998</c:v>
                </c:pt>
                <c:pt idx="35">
                  <c:v>1.7799999999999998</c:v>
                </c:pt>
                <c:pt idx="36">
                  <c:v>2.9299999999999997</c:v>
                </c:pt>
                <c:pt idx="37">
                  <c:v>3.09</c:v>
                </c:pt>
                <c:pt idx="38">
                  <c:v>3.09</c:v>
                </c:pt>
                <c:pt idx="39">
                  <c:v>3.09</c:v>
                </c:pt>
                <c:pt idx="40">
                  <c:v>3.09</c:v>
                </c:pt>
                <c:pt idx="41">
                  <c:v>3.23</c:v>
                </c:pt>
                <c:pt idx="42">
                  <c:v>3.23</c:v>
                </c:pt>
                <c:pt idx="43">
                  <c:v>3.23</c:v>
                </c:pt>
                <c:pt idx="44">
                  <c:v>3.23</c:v>
                </c:pt>
                <c:pt idx="45">
                  <c:v>3.2399999999999998</c:v>
                </c:pt>
                <c:pt idx="46">
                  <c:v>3.2399999999999998</c:v>
                </c:pt>
                <c:pt idx="47">
                  <c:v>3.2399999999999998</c:v>
                </c:pt>
                <c:pt idx="48">
                  <c:v>3.2399999999999998</c:v>
                </c:pt>
                <c:pt idx="49">
                  <c:v>3.2399999999999998</c:v>
                </c:pt>
                <c:pt idx="50">
                  <c:v>3.36</c:v>
                </c:pt>
                <c:pt idx="51">
                  <c:v>3.36</c:v>
                </c:pt>
                <c:pt idx="52">
                  <c:v>3.36</c:v>
                </c:pt>
                <c:pt idx="53">
                  <c:v>3.55</c:v>
                </c:pt>
                <c:pt idx="54">
                  <c:v>3.55</c:v>
                </c:pt>
                <c:pt idx="55">
                  <c:v>3.55</c:v>
                </c:pt>
                <c:pt idx="56">
                  <c:v>3.57</c:v>
                </c:pt>
                <c:pt idx="57">
                  <c:v>3.57</c:v>
                </c:pt>
                <c:pt idx="58">
                  <c:v>3.57</c:v>
                </c:pt>
                <c:pt idx="59">
                  <c:v>4.71</c:v>
                </c:pt>
                <c:pt idx="60">
                  <c:v>4.9800000000000004</c:v>
                </c:pt>
                <c:pt idx="61">
                  <c:v>4.9800000000000004</c:v>
                </c:pt>
                <c:pt idx="62">
                  <c:v>4.9800000000000004</c:v>
                </c:pt>
                <c:pt idx="63">
                  <c:v>4.9800000000000004</c:v>
                </c:pt>
                <c:pt idx="64">
                  <c:v>4.9800000000000004</c:v>
                </c:pt>
                <c:pt idx="65">
                  <c:v>4.9800000000000004</c:v>
                </c:pt>
                <c:pt idx="66">
                  <c:v>4.9800000000000004</c:v>
                </c:pt>
                <c:pt idx="67">
                  <c:v>4.9800000000000004</c:v>
                </c:pt>
                <c:pt idx="68">
                  <c:v>4.9800000000000004</c:v>
                </c:pt>
                <c:pt idx="69">
                  <c:v>4.9800000000000004</c:v>
                </c:pt>
                <c:pt idx="70">
                  <c:v>4.9800000000000004</c:v>
                </c:pt>
                <c:pt idx="71">
                  <c:v>4.9800000000000004</c:v>
                </c:pt>
                <c:pt idx="72">
                  <c:v>5.08</c:v>
                </c:pt>
                <c:pt idx="73">
                  <c:v>5.76</c:v>
                </c:pt>
                <c:pt idx="74">
                  <c:v>5.91</c:v>
                </c:pt>
                <c:pt idx="75">
                  <c:v>5.91</c:v>
                </c:pt>
                <c:pt idx="76">
                  <c:v>8.67</c:v>
                </c:pt>
                <c:pt idx="77">
                  <c:v>9.15</c:v>
                </c:pt>
                <c:pt idx="78">
                  <c:v>9.16</c:v>
                </c:pt>
                <c:pt idx="79">
                  <c:v>9.16</c:v>
                </c:pt>
                <c:pt idx="80">
                  <c:v>9.4</c:v>
                </c:pt>
                <c:pt idx="81">
                  <c:v>9.4500000000000011</c:v>
                </c:pt>
                <c:pt idx="82">
                  <c:v>9.4500000000000011</c:v>
                </c:pt>
                <c:pt idx="83">
                  <c:v>9.4500000000000011</c:v>
                </c:pt>
                <c:pt idx="84">
                  <c:v>9.4500000000000011</c:v>
                </c:pt>
                <c:pt idx="85">
                  <c:v>9.81</c:v>
                </c:pt>
                <c:pt idx="86">
                  <c:v>9.81</c:v>
                </c:pt>
                <c:pt idx="87">
                  <c:v>10.130000000000001</c:v>
                </c:pt>
                <c:pt idx="88">
                  <c:v>10.130000000000001</c:v>
                </c:pt>
                <c:pt idx="89">
                  <c:v>10.130000000000001</c:v>
                </c:pt>
                <c:pt idx="90">
                  <c:v>10.130000000000001</c:v>
                </c:pt>
                <c:pt idx="91">
                  <c:v>10.130000000000001</c:v>
                </c:pt>
                <c:pt idx="92">
                  <c:v>10.130000000000001</c:v>
                </c:pt>
                <c:pt idx="93">
                  <c:v>10.130000000000001</c:v>
                </c:pt>
                <c:pt idx="94">
                  <c:v>10.130000000000001</c:v>
                </c:pt>
                <c:pt idx="95">
                  <c:v>10.130000000000001</c:v>
                </c:pt>
                <c:pt idx="96">
                  <c:v>10.130000000000001</c:v>
                </c:pt>
                <c:pt idx="97">
                  <c:v>10.130000000000001</c:v>
                </c:pt>
                <c:pt idx="98">
                  <c:v>10.690000000000001</c:v>
                </c:pt>
                <c:pt idx="99">
                  <c:v>10.690000000000001</c:v>
                </c:pt>
                <c:pt idx="100">
                  <c:v>10.690000000000001</c:v>
                </c:pt>
                <c:pt idx="101">
                  <c:v>10.910000000000002</c:v>
                </c:pt>
                <c:pt idx="102">
                  <c:v>10.910000000000002</c:v>
                </c:pt>
                <c:pt idx="103">
                  <c:v>10.910000000000002</c:v>
                </c:pt>
                <c:pt idx="104">
                  <c:v>10.910000000000002</c:v>
                </c:pt>
                <c:pt idx="105">
                  <c:v>10.910000000000002</c:v>
                </c:pt>
                <c:pt idx="106">
                  <c:v>10.910000000000002</c:v>
                </c:pt>
                <c:pt idx="107">
                  <c:v>10.910000000000002</c:v>
                </c:pt>
                <c:pt idx="108">
                  <c:v>11.260000000000002</c:v>
                </c:pt>
                <c:pt idx="109">
                  <c:v>11.260000000000002</c:v>
                </c:pt>
                <c:pt idx="110">
                  <c:v>11.260000000000002</c:v>
                </c:pt>
                <c:pt idx="111">
                  <c:v>11.260000000000002</c:v>
                </c:pt>
                <c:pt idx="112">
                  <c:v>11.400000000000002</c:v>
                </c:pt>
                <c:pt idx="113">
                  <c:v>11.400000000000002</c:v>
                </c:pt>
                <c:pt idx="114">
                  <c:v>11.400000000000002</c:v>
                </c:pt>
                <c:pt idx="115">
                  <c:v>11.400000000000002</c:v>
                </c:pt>
                <c:pt idx="116">
                  <c:v>11.400000000000002</c:v>
                </c:pt>
                <c:pt idx="117">
                  <c:v>11.520000000000001</c:v>
                </c:pt>
                <c:pt idx="118">
                  <c:v>11.520000000000001</c:v>
                </c:pt>
                <c:pt idx="119">
                  <c:v>11.590000000000002</c:v>
                </c:pt>
                <c:pt idx="120">
                  <c:v>11.660000000000002</c:v>
                </c:pt>
                <c:pt idx="121">
                  <c:v>12.160000000000002</c:v>
                </c:pt>
                <c:pt idx="122">
                  <c:v>12.170000000000002</c:v>
                </c:pt>
                <c:pt idx="123">
                  <c:v>12.170000000000002</c:v>
                </c:pt>
                <c:pt idx="124">
                  <c:v>12.180000000000001</c:v>
                </c:pt>
                <c:pt idx="125">
                  <c:v>12.180000000000001</c:v>
                </c:pt>
                <c:pt idx="126">
                  <c:v>12.400000000000002</c:v>
                </c:pt>
                <c:pt idx="127">
                  <c:v>12.410000000000002</c:v>
                </c:pt>
                <c:pt idx="128">
                  <c:v>12.410000000000002</c:v>
                </c:pt>
                <c:pt idx="129">
                  <c:v>12.410000000000002</c:v>
                </c:pt>
                <c:pt idx="130">
                  <c:v>12.410000000000002</c:v>
                </c:pt>
                <c:pt idx="131">
                  <c:v>12.410000000000002</c:v>
                </c:pt>
                <c:pt idx="132">
                  <c:v>12.410000000000002</c:v>
                </c:pt>
                <c:pt idx="133">
                  <c:v>12.970000000000002</c:v>
                </c:pt>
                <c:pt idx="134">
                  <c:v>12.970000000000002</c:v>
                </c:pt>
                <c:pt idx="135">
                  <c:v>12.970000000000002</c:v>
                </c:pt>
                <c:pt idx="136">
                  <c:v>12.970000000000002</c:v>
                </c:pt>
                <c:pt idx="137">
                  <c:v>13.200000000000003</c:v>
                </c:pt>
                <c:pt idx="138">
                  <c:v>13.200000000000003</c:v>
                </c:pt>
                <c:pt idx="139">
                  <c:v>13.200000000000003</c:v>
                </c:pt>
                <c:pt idx="140">
                  <c:v>13.200000000000003</c:v>
                </c:pt>
                <c:pt idx="141">
                  <c:v>13.200000000000003</c:v>
                </c:pt>
                <c:pt idx="142">
                  <c:v>13.200000000000003</c:v>
                </c:pt>
                <c:pt idx="143">
                  <c:v>13.200000000000003</c:v>
                </c:pt>
                <c:pt idx="144">
                  <c:v>13.260000000000003</c:v>
                </c:pt>
                <c:pt idx="145">
                  <c:v>13.270000000000003</c:v>
                </c:pt>
                <c:pt idx="146">
                  <c:v>13.270000000000003</c:v>
                </c:pt>
                <c:pt idx="147">
                  <c:v>13.770000000000003</c:v>
                </c:pt>
                <c:pt idx="148">
                  <c:v>14.240000000000004</c:v>
                </c:pt>
                <c:pt idx="149">
                  <c:v>14.240000000000004</c:v>
                </c:pt>
                <c:pt idx="150">
                  <c:v>14.240000000000004</c:v>
                </c:pt>
                <c:pt idx="151">
                  <c:v>14.270000000000003</c:v>
                </c:pt>
                <c:pt idx="152">
                  <c:v>14.270000000000003</c:v>
                </c:pt>
                <c:pt idx="153">
                  <c:v>14.270000000000003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944-6B43-BB57-257A9F6FEC16}"/>
            </c:ext>
          </c:extLst>
        </c:ser>
        <c:ser>
          <c:idx val="4"/>
          <c:order val="4"/>
          <c:tx>
            <c:strRef>
              <c:f>Sheet1!$K$1</c:f>
              <c:strCache>
                <c:ptCount val="1"/>
                <c:pt idx="0">
                  <c:v>Cummulative</c:v>
                </c:pt>
              </c:strCache>
            </c:strRef>
          </c:tx>
          <c:spPr>
            <a:ln w="476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Sheet1!$A$2:$A$155</c:f>
              <c:numCache>
                <c:formatCode>m/d/yy</c:formatCode>
                <c:ptCount val="154"/>
                <c:pt idx="0">
                  <c:v>43617</c:v>
                </c:pt>
                <c:pt idx="1">
                  <c:v>43618</c:v>
                </c:pt>
                <c:pt idx="2">
                  <c:v>43619</c:v>
                </c:pt>
                <c:pt idx="3">
                  <c:v>43620</c:v>
                </c:pt>
                <c:pt idx="4">
                  <c:v>43621</c:v>
                </c:pt>
                <c:pt idx="5">
                  <c:v>43622</c:v>
                </c:pt>
                <c:pt idx="6">
                  <c:v>43623</c:v>
                </c:pt>
                <c:pt idx="7">
                  <c:v>43624</c:v>
                </c:pt>
                <c:pt idx="8">
                  <c:v>43625</c:v>
                </c:pt>
                <c:pt idx="9">
                  <c:v>43626</c:v>
                </c:pt>
                <c:pt idx="10">
                  <c:v>43627</c:v>
                </c:pt>
                <c:pt idx="11">
                  <c:v>43628</c:v>
                </c:pt>
                <c:pt idx="12">
                  <c:v>43629</c:v>
                </c:pt>
                <c:pt idx="13">
                  <c:v>43630</c:v>
                </c:pt>
                <c:pt idx="14">
                  <c:v>43631</c:v>
                </c:pt>
                <c:pt idx="15">
                  <c:v>43632</c:v>
                </c:pt>
                <c:pt idx="16">
                  <c:v>43633</c:v>
                </c:pt>
                <c:pt idx="17">
                  <c:v>43634</c:v>
                </c:pt>
                <c:pt idx="18">
                  <c:v>43635</c:v>
                </c:pt>
                <c:pt idx="19">
                  <c:v>43636</c:v>
                </c:pt>
                <c:pt idx="20">
                  <c:v>43637</c:v>
                </c:pt>
                <c:pt idx="21">
                  <c:v>43638</c:v>
                </c:pt>
                <c:pt idx="22">
                  <c:v>43639</c:v>
                </c:pt>
                <c:pt idx="23">
                  <c:v>43640</c:v>
                </c:pt>
                <c:pt idx="24">
                  <c:v>43641</c:v>
                </c:pt>
                <c:pt idx="25">
                  <c:v>43642</c:v>
                </c:pt>
                <c:pt idx="26">
                  <c:v>43643</c:v>
                </c:pt>
                <c:pt idx="27">
                  <c:v>43644</c:v>
                </c:pt>
                <c:pt idx="28">
                  <c:v>43645</c:v>
                </c:pt>
                <c:pt idx="29">
                  <c:v>43646</c:v>
                </c:pt>
                <c:pt idx="30">
                  <c:v>43647</c:v>
                </c:pt>
                <c:pt idx="31">
                  <c:v>43648</c:v>
                </c:pt>
                <c:pt idx="32">
                  <c:v>43649</c:v>
                </c:pt>
                <c:pt idx="33">
                  <c:v>43650</c:v>
                </c:pt>
                <c:pt idx="34">
                  <c:v>43651</c:v>
                </c:pt>
                <c:pt idx="35">
                  <c:v>43652</c:v>
                </c:pt>
                <c:pt idx="36">
                  <c:v>43653</c:v>
                </c:pt>
                <c:pt idx="37">
                  <c:v>43654</c:v>
                </c:pt>
                <c:pt idx="38">
                  <c:v>43655</c:v>
                </c:pt>
                <c:pt idx="39">
                  <c:v>43656</c:v>
                </c:pt>
                <c:pt idx="40">
                  <c:v>43657</c:v>
                </c:pt>
                <c:pt idx="41">
                  <c:v>43658</c:v>
                </c:pt>
                <c:pt idx="42">
                  <c:v>43659</c:v>
                </c:pt>
                <c:pt idx="43">
                  <c:v>43660</c:v>
                </c:pt>
                <c:pt idx="44">
                  <c:v>43661</c:v>
                </c:pt>
                <c:pt idx="45">
                  <c:v>43662</c:v>
                </c:pt>
                <c:pt idx="46">
                  <c:v>43663</c:v>
                </c:pt>
                <c:pt idx="47">
                  <c:v>43664</c:v>
                </c:pt>
                <c:pt idx="48">
                  <c:v>43665</c:v>
                </c:pt>
                <c:pt idx="49">
                  <c:v>43666</c:v>
                </c:pt>
                <c:pt idx="50">
                  <c:v>43667</c:v>
                </c:pt>
                <c:pt idx="51">
                  <c:v>43668</c:v>
                </c:pt>
                <c:pt idx="52">
                  <c:v>43669</c:v>
                </c:pt>
                <c:pt idx="53">
                  <c:v>43670</c:v>
                </c:pt>
                <c:pt idx="54">
                  <c:v>43671</c:v>
                </c:pt>
                <c:pt idx="55">
                  <c:v>43672</c:v>
                </c:pt>
                <c:pt idx="56">
                  <c:v>43673</c:v>
                </c:pt>
                <c:pt idx="57">
                  <c:v>43674</c:v>
                </c:pt>
                <c:pt idx="58">
                  <c:v>43675</c:v>
                </c:pt>
                <c:pt idx="59">
                  <c:v>43676</c:v>
                </c:pt>
                <c:pt idx="60">
                  <c:v>43677</c:v>
                </c:pt>
                <c:pt idx="61">
                  <c:v>43678</c:v>
                </c:pt>
                <c:pt idx="62">
                  <c:v>43679</c:v>
                </c:pt>
                <c:pt idx="63">
                  <c:v>43680</c:v>
                </c:pt>
                <c:pt idx="64">
                  <c:v>43681</c:v>
                </c:pt>
                <c:pt idx="65">
                  <c:v>43682</c:v>
                </c:pt>
                <c:pt idx="66">
                  <c:v>43683</c:v>
                </c:pt>
                <c:pt idx="67">
                  <c:v>43684</c:v>
                </c:pt>
                <c:pt idx="68">
                  <c:v>43685</c:v>
                </c:pt>
                <c:pt idx="69">
                  <c:v>43686</c:v>
                </c:pt>
                <c:pt idx="70">
                  <c:v>43687</c:v>
                </c:pt>
                <c:pt idx="71">
                  <c:v>43688</c:v>
                </c:pt>
                <c:pt idx="72">
                  <c:v>43689</c:v>
                </c:pt>
                <c:pt idx="73">
                  <c:v>43690</c:v>
                </c:pt>
                <c:pt idx="74">
                  <c:v>43691</c:v>
                </c:pt>
                <c:pt idx="75">
                  <c:v>43692</c:v>
                </c:pt>
                <c:pt idx="76">
                  <c:v>43693</c:v>
                </c:pt>
                <c:pt idx="77">
                  <c:v>43694</c:v>
                </c:pt>
                <c:pt idx="78">
                  <c:v>43695</c:v>
                </c:pt>
                <c:pt idx="79">
                  <c:v>43696</c:v>
                </c:pt>
                <c:pt idx="80">
                  <c:v>43697</c:v>
                </c:pt>
                <c:pt idx="81">
                  <c:v>43698</c:v>
                </c:pt>
                <c:pt idx="82">
                  <c:v>43699</c:v>
                </c:pt>
                <c:pt idx="83">
                  <c:v>43700</c:v>
                </c:pt>
                <c:pt idx="84">
                  <c:v>43701</c:v>
                </c:pt>
                <c:pt idx="85">
                  <c:v>43702</c:v>
                </c:pt>
                <c:pt idx="86">
                  <c:v>43703</c:v>
                </c:pt>
                <c:pt idx="87">
                  <c:v>43704</c:v>
                </c:pt>
                <c:pt idx="88">
                  <c:v>43705</c:v>
                </c:pt>
                <c:pt idx="89">
                  <c:v>43706</c:v>
                </c:pt>
                <c:pt idx="90">
                  <c:v>43707</c:v>
                </c:pt>
                <c:pt idx="91">
                  <c:v>43708</c:v>
                </c:pt>
                <c:pt idx="92">
                  <c:v>43709</c:v>
                </c:pt>
                <c:pt idx="93">
                  <c:v>43710</c:v>
                </c:pt>
                <c:pt idx="94">
                  <c:v>43711</c:v>
                </c:pt>
                <c:pt idx="95">
                  <c:v>43712</c:v>
                </c:pt>
                <c:pt idx="96">
                  <c:v>43713</c:v>
                </c:pt>
                <c:pt idx="97">
                  <c:v>43714</c:v>
                </c:pt>
                <c:pt idx="98">
                  <c:v>43715</c:v>
                </c:pt>
                <c:pt idx="99">
                  <c:v>43716</c:v>
                </c:pt>
                <c:pt idx="100">
                  <c:v>43717</c:v>
                </c:pt>
                <c:pt idx="101">
                  <c:v>43718</c:v>
                </c:pt>
                <c:pt idx="102">
                  <c:v>43719</c:v>
                </c:pt>
                <c:pt idx="103">
                  <c:v>43720</c:v>
                </c:pt>
                <c:pt idx="104">
                  <c:v>43721</c:v>
                </c:pt>
                <c:pt idx="105">
                  <c:v>43722</c:v>
                </c:pt>
                <c:pt idx="106">
                  <c:v>43723</c:v>
                </c:pt>
                <c:pt idx="107">
                  <c:v>43724</c:v>
                </c:pt>
                <c:pt idx="108">
                  <c:v>43725</c:v>
                </c:pt>
                <c:pt idx="109">
                  <c:v>43726</c:v>
                </c:pt>
                <c:pt idx="110">
                  <c:v>43727</c:v>
                </c:pt>
                <c:pt idx="111">
                  <c:v>43728</c:v>
                </c:pt>
                <c:pt idx="112">
                  <c:v>43729</c:v>
                </c:pt>
                <c:pt idx="113">
                  <c:v>43730</c:v>
                </c:pt>
                <c:pt idx="114">
                  <c:v>43731</c:v>
                </c:pt>
                <c:pt idx="115">
                  <c:v>43732</c:v>
                </c:pt>
                <c:pt idx="116">
                  <c:v>43733</c:v>
                </c:pt>
                <c:pt idx="117">
                  <c:v>43734</c:v>
                </c:pt>
                <c:pt idx="118">
                  <c:v>43735</c:v>
                </c:pt>
                <c:pt idx="119">
                  <c:v>43736</c:v>
                </c:pt>
                <c:pt idx="120">
                  <c:v>43737</c:v>
                </c:pt>
                <c:pt idx="121">
                  <c:v>43738</c:v>
                </c:pt>
                <c:pt idx="122">
                  <c:v>43739</c:v>
                </c:pt>
                <c:pt idx="123">
                  <c:v>43740</c:v>
                </c:pt>
                <c:pt idx="124">
                  <c:v>43741</c:v>
                </c:pt>
                <c:pt idx="125">
                  <c:v>43742</c:v>
                </c:pt>
                <c:pt idx="126">
                  <c:v>43743</c:v>
                </c:pt>
                <c:pt idx="127">
                  <c:v>43744</c:v>
                </c:pt>
                <c:pt idx="128">
                  <c:v>43745</c:v>
                </c:pt>
                <c:pt idx="129">
                  <c:v>43746</c:v>
                </c:pt>
                <c:pt idx="130">
                  <c:v>43747</c:v>
                </c:pt>
                <c:pt idx="131">
                  <c:v>43748</c:v>
                </c:pt>
                <c:pt idx="132">
                  <c:v>43749</c:v>
                </c:pt>
                <c:pt idx="133">
                  <c:v>43750</c:v>
                </c:pt>
                <c:pt idx="134">
                  <c:v>43751</c:v>
                </c:pt>
                <c:pt idx="135">
                  <c:v>43752</c:v>
                </c:pt>
                <c:pt idx="136">
                  <c:v>43753</c:v>
                </c:pt>
                <c:pt idx="137">
                  <c:v>43754</c:v>
                </c:pt>
                <c:pt idx="138">
                  <c:v>43755</c:v>
                </c:pt>
                <c:pt idx="139">
                  <c:v>43756</c:v>
                </c:pt>
                <c:pt idx="140">
                  <c:v>43757</c:v>
                </c:pt>
                <c:pt idx="141">
                  <c:v>43758</c:v>
                </c:pt>
                <c:pt idx="142">
                  <c:v>43759</c:v>
                </c:pt>
                <c:pt idx="143">
                  <c:v>43760</c:v>
                </c:pt>
                <c:pt idx="144">
                  <c:v>43761</c:v>
                </c:pt>
                <c:pt idx="145">
                  <c:v>43762</c:v>
                </c:pt>
                <c:pt idx="146">
                  <c:v>43763</c:v>
                </c:pt>
                <c:pt idx="147">
                  <c:v>43764</c:v>
                </c:pt>
                <c:pt idx="148">
                  <c:v>43765</c:v>
                </c:pt>
                <c:pt idx="149">
                  <c:v>43766</c:v>
                </c:pt>
                <c:pt idx="150">
                  <c:v>43767</c:v>
                </c:pt>
                <c:pt idx="151">
                  <c:v>43768</c:v>
                </c:pt>
                <c:pt idx="152">
                  <c:v>43769</c:v>
                </c:pt>
                <c:pt idx="153">
                  <c:v>43770</c:v>
                </c:pt>
              </c:numCache>
            </c:numRef>
          </c:cat>
          <c:val>
            <c:numRef>
              <c:f>Sheet1!$K$2:$K$155</c:f>
              <c:numCache>
                <c:formatCode>General</c:formatCode>
                <c:ptCount val="15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0.88</c:v>
                </c:pt>
                <c:pt idx="8">
                  <c:v>0.9</c:v>
                </c:pt>
                <c:pt idx="9">
                  <c:v>0.9</c:v>
                </c:pt>
                <c:pt idx="10">
                  <c:v>0.9</c:v>
                </c:pt>
                <c:pt idx="11">
                  <c:v>1.63</c:v>
                </c:pt>
                <c:pt idx="12">
                  <c:v>1.63</c:v>
                </c:pt>
                <c:pt idx="13">
                  <c:v>2.13</c:v>
                </c:pt>
                <c:pt idx="14">
                  <c:v>2.4499999999999997</c:v>
                </c:pt>
                <c:pt idx="15">
                  <c:v>2.4699999999999998</c:v>
                </c:pt>
                <c:pt idx="16">
                  <c:v>2.4699999999999998</c:v>
                </c:pt>
                <c:pt idx="17">
                  <c:v>2.4699999999999998</c:v>
                </c:pt>
                <c:pt idx="18">
                  <c:v>2.4699999999999998</c:v>
                </c:pt>
                <c:pt idx="19">
                  <c:v>2.4699999999999998</c:v>
                </c:pt>
                <c:pt idx="20">
                  <c:v>2.4699999999999998</c:v>
                </c:pt>
                <c:pt idx="21">
                  <c:v>2.6599999999999997</c:v>
                </c:pt>
                <c:pt idx="22">
                  <c:v>2.6599999999999997</c:v>
                </c:pt>
                <c:pt idx="23">
                  <c:v>2.6599999999999997</c:v>
                </c:pt>
                <c:pt idx="24">
                  <c:v>2.6599999999999997</c:v>
                </c:pt>
                <c:pt idx="25">
                  <c:v>2.6599999999999997</c:v>
                </c:pt>
                <c:pt idx="26">
                  <c:v>2.6799999999999997</c:v>
                </c:pt>
                <c:pt idx="27">
                  <c:v>2.6799999999999997</c:v>
                </c:pt>
                <c:pt idx="28">
                  <c:v>2.6799999999999997</c:v>
                </c:pt>
                <c:pt idx="29">
                  <c:v>2.6799999999999997</c:v>
                </c:pt>
                <c:pt idx="30">
                  <c:v>2.7199999999999998</c:v>
                </c:pt>
                <c:pt idx="31">
                  <c:v>2.7199999999999998</c:v>
                </c:pt>
                <c:pt idx="32">
                  <c:v>2.7199999999999998</c:v>
                </c:pt>
                <c:pt idx="33">
                  <c:v>2.7199999999999998</c:v>
                </c:pt>
                <c:pt idx="34">
                  <c:v>2.7199999999999998</c:v>
                </c:pt>
                <c:pt idx="35">
                  <c:v>2.7199999999999998</c:v>
                </c:pt>
                <c:pt idx="36">
                  <c:v>3.1199999999999997</c:v>
                </c:pt>
                <c:pt idx="37">
                  <c:v>3.1199999999999997</c:v>
                </c:pt>
                <c:pt idx="38">
                  <c:v>3.1199999999999997</c:v>
                </c:pt>
                <c:pt idx="39">
                  <c:v>3.1199999999999997</c:v>
                </c:pt>
                <c:pt idx="40">
                  <c:v>3.1199999999999997</c:v>
                </c:pt>
                <c:pt idx="41">
                  <c:v>3.1199999999999997</c:v>
                </c:pt>
                <c:pt idx="42">
                  <c:v>3.1399999999999997</c:v>
                </c:pt>
                <c:pt idx="43">
                  <c:v>3.4399999999999995</c:v>
                </c:pt>
                <c:pt idx="44">
                  <c:v>3.4399999999999995</c:v>
                </c:pt>
                <c:pt idx="45">
                  <c:v>3.4399999999999995</c:v>
                </c:pt>
                <c:pt idx="46">
                  <c:v>3.7999999999999994</c:v>
                </c:pt>
                <c:pt idx="47">
                  <c:v>3.8099999999999992</c:v>
                </c:pt>
                <c:pt idx="48">
                  <c:v>3.8099999999999992</c:v>
                </c:pt>
                <c:pt idx="49">
                  <c:v>3.8099999999999992</c:v>
                </c:pt>
                <c:pt idx="50">
                  <c:v>3.8099999999999992</c:v>
                </c:pt>
                <c:pt idx="51">
                  <c:v>3.8099999999999992</c:v>
                </c:pt>
                <c:pt idx="52">
                  <c:v>3.8099999999999992</c:v>
                </c:pt>
                <c:pt idx="53">
                  <c:v>3.8099999999999992</c:v>
                </c:pt>
                <c:pt idx="54">
                  <c:v>3.819999999999999</c:v>
                </c:pt>
                <c:pt idx="55">
                  <c:v>3.8299999999999987</c:v>
                </c:pt>
                <c:pt idx="56">
                  <c:v>3.8299999999999987</c:v>
                </c:pt>
                <c:pt idx="57">
                  <c:v>3.8299999999999987</c:v>
                </c:pt>
                <c:pt idx="58">
                  <c:v>4.879999999999999</c:v>
                </c:pt>
                <c:pt idx="59">
                  <c:v>4.879999999999999</c:v>
                </c:pt>
                <c:pt idx="60">
                  <c:v>4.879999999999999</c:v>
                </c:pt>
                <c:pt idx="61">
                  <c:v>4.919999999999999</c:v>
                </c:pt>
                <c:pt idx="62">
                  <c:v>6.3699999999999992</c:v>
                </c:pt>
                <c:pt idx="63">
                  <c:v>6.379999999999999</c:v>
                </c:pt>
                <c:pt idx="64">
                  <c:v>6.379999999999999</c:v>
                </c:pt>
                <c:pt idx="65">
                  <c:v>6.379999999999999</c:v>
                </c:pt>
                <c:pt idx="66">
                  <c:v>6.379999999999999</c:v>
                </c:pt>
                <c:pt idx="67">
                  <c:v>6.379999999999999</c:v>
                </c:pt>
                <c:pt idx="68">
                  <c:v>6.4099999999999993</c:v>
                </c:pt>
                <c:pt idx="69">
                  <c:v>6.4099999999999993</c:v>
                </c:pt>
                <c:pt idx="70">
                  <c:v>6.879999999999999</c:v>
                </c:pt>
                <c:pt idx="71">
                  <c:v>6.879999999999999</c:v>
                </c:pt>
                <c:pt idx="72">
                  <c:v>6.879999999999999</c:v>
                </c:pt>
                <c:pt idx="73">
                  <c:v>6.9099999999999993</c:v>
                </c:pt>
                <c:pt idx="74">
                  <c:v>7.6099999999999994</c:v>
                </c:pt>
                <c:pt idx="75">
                  <c:v>7.6199999999999992</c:v>
                </c:pt>
                <c:pt idx="76">
                  <c:v>7.6199999999999992</c:v>
                </c:pt>
                <c:pt idx="77">
                  <c:v>7.6199999999999992</c:v>
                </c:pt>
                <c:pt idx="78">
                  <c:v>7.6199999999999992</c:v>
                </c:pt>
                <c:pt idx="79">
                  <c:v>7.919999999999999</c:v>
                </c:pt>
                <c:pt idx="80">
                  <c:v>8.0499999999999989</c:v>
                </c:pt>
                <c:pt idx="81">
                  <c:v>8.0499999999999989</c:v>
                </c:pt>
                <c:pt idx="82">
                  <c:v>8.0499999999999989</c:v>
                </c:pt>
                <c:pt idx="83">
                  <c:v>8.5699999999999985</c:v>
                </c:pt>
                <c:pt idx="84">
                  <c:v>8.5699999999999985</c:v>
                </c:pt>
                <c:pt idx="85">
                  <c:v>8.5699999999999985</c:v>
                </c:pt>
                <c:pt idx="86">
                  <c:v>8.5699999999999985</c:v>
                </c:pt>
                <c:pt idx="87">
                  <c:v>8.5699999999999985</c:v>
                </c:pt>
                <c:pt idx="88">
                  <c:v>8.5699999999999985</c:v>
                </c:pt>
                <c:pt idx="89">
                  <c:v>8.8199999999999985</c:v>
                </c:pt>
                <c:pt idx="90">
                  <c:v>8.8199999999999985</c:v>
                </c:pt>
                <c:pt idx="91">
                  <c:v>8.8199999999999985</c:v>
                </c:pt>
                <c:pt idx="92">
                  <c:v>8.8199999999999985</c:v>
                </c:pt>
                <c:pt idx="93">
                  <c:v>8.8199999999999985</c:v>
                </c:pt>
                <c:pt idx="94">
                  <c:v>9.7799999999999976</c:v>
                </c:pt>
                <c:pt idx="95">
                  <c:v>9.7799999999999976</c:v>
                </c:pt>
                <c:pt idx="96">
                  <c:v>9.7799999999999976</c:v>
                </c:pt>
                <c:pt idx="97">
                  <c:v>9.7799999999999976</c:v>
                </c:pt>
                <c:pt idx="98">
                  <c:v>9.7999999999999972</c:v>
                </c:pt>
                <c:pt idx="99">
                  <c:v>10.409999999999997</c:v>
                </c:pt>
                <c:pt idx="100">
                  <c:v>10.459999999999997</c:v>
                </c:pt>
                <c:pt idx="101">
                  <c:v>10.459999999999997</c:v>
                </c:pt>
                <c:pt idx="102">
                  <c:v>10.459999999999997</c:v>
                </c:pt>
                <c:pt idx="103">
                  <c:v>10.549999999999997</c:v>
                </c:pt>
                <c:pt idx="104">
                  <c:v>10.549999999999997</c:v>
                </c:pt>
                <c:pt idx="105">
                  <c:v>10.549999999999997</c:v>
                </c:pt>
                <c:pt idx="106">
                  <c:v>10.549999999999997</c:v>
                </c:pt>
                <c:pt idx="107">
                  <c:v>10.549999999999997</c:v>
                </c:pt>
                <c:pt idx="108">
                  <c:v>10.549999999999997</c:v>
                </c:pt>
                <c:pt idx="109">
                  <c:v>10.889999999999997</c:v>
                </c:pt>
                <c:pt idx="110">
                  <c:v>11.439999999999998</c:v>
                </c:pt>
                <c:pt idx="111">
                  <c:v>11.439999999999998</c:v>
                </c:pt>
                <c:pt idx="112">
                  <c:v>11.439999999999998</c:v>
                </c:pt>
                <c:pt idx="113">
                  <c:v>11.439999999999998</c:v>
                </c:pt>
                <c:pt idx="114">
                  <c:v>11.439999999999998</c:v>
                </c:pt>
                <c:pt idx="115">
                  <c:v>11.439999999999998</c:v>
                </c:pt>
                <c:pt idx="116">
                  <c:v>11.439999999999998</c:v>
                </c:pt>
                <c:pt idx="117">
                  <c:v>11.439999999999998</c:v>
                </c:pt>
                <c:pt idx="118">
                  <c:v>11.439999999999998</c:v>
                </c:pt>
                <c:pt idx="119">
                  <c:v>11.439999999999998</c:v>
                </c:pt>
                <c:pt idx="120">
                  <c:v>11.439999999999998</c:v>
                </c:pt>
                <c:pt idx="121">
                  <c:v>11.439999999999998</c:v>
                </c:pt>
                <c:pt idx="122">
                  <c:v>11.439999999999998</c:v>
                </c:pt>
                <c:pt idx="123">
                  <c:v>11.439999999999998</c:v>
                </c:pt>
                <c:pt idx="124">
                  <c:v>11.469999999999997</c:v>
                </c:pt>
                <c:pt idx="125">
                  <c:v>11.639999999999997</c:v>
                </c:pt>
                <c:pt idx="126">
                  <c:v>11.639999999999997</c:v>
                </c:pt>
                <c:pt idx="127">
                  <c:v>11.649999999999997</c:v>
                </c:pt>
                <c:pt idx="128">
                  <c:v>11.649999999999997</c:v>
                </c:pt>
                <c:pt idx="129">
                  <c:v>11.859999999999998</c:v>
                </c:pt>
                <c:pt idx="130">
                  <c:v>11.869999999999997</c:v>
                </c:pt>
                <c:pt idx="131">
                  <c:v>11.869999999999997</c:v>
                </c:pt>
                <c:pt idx="132">
                  <c:v>11.869999999999997</c:v>
                </c:pt>
                <c:pt idx="133">
                  <c:v>11.869999999999997</c:v>
                </c:pt>
                <c:pt idx="134">
                  <c:v>11.869999999999997</c:v>
                </c:pt>
                <c:pt idx="135">
                  <c:v>11.869999999999997</c:v>
                </c:pt>
                <c:pt idx="136">
                  <c:v>11.869999999999997</c:v>
                </c:pt>
                <c:pt idx="137">
                  <c:v>11.869999999999997</c:v>
                </c:pt>
                <c:pt idx="138">
                  <c:v>11.869999999999997</c:v>
                </c:pt>
                <c:pt idx="139">
                  <c:v>11.869999999999997</c:v>
                </c:pt>
                <c:pt idx="140">
                  <c:v>11.869999999999997</c:v>
                </c:pt>
                <c:pt idx="141">
                  <c:v>11.869999999999997</c:v>
                </c:pt>
                <c:pt idx="142">
                  <c:v>11.909999999999997</c:v>
                </c:pt>
                <c:pt idx="143">
                  <c:v>11.909999999999997</c:v>
                </c:pt>
                <c:pt idx="144">
                  <c:v>11.909999999999997</c:v>
                </c:pt>
                <c:pt idx="145">
                  <c:v>12.399999999999997</c:v>
                </c:pt>
                <c:pt idx="146">
                  <c:v>12.399999999999997</c:v>
                </c:pt>
                <c:pt idx="147">
                  <c:v>12.399999999999997</c:v>
                </c:pt>
                <c:pt idx="148">
                  <c:v>12.399999999999997</c:v>
                </c:pt>
                <c:pt idx="149">
                  <c:v>12.979999999999997</c:v>
                </c:pt>
                <c:pt idx="150">
                  <c:v>13.049999999999997</c:v>
                </c:pt>
                <c:pt idx="151">
                  <c:v>13.049999999999997</c:v>
                </c:pt>
                <c:pt idx="152">
                  <c:v>13.399999999999997</c:v>
                </c:pt>
                <c:pt idx="153">
                  <c:v>13.399999999999997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944-6B43-BB57-257A9F6FEC16}"/>
            </c:ext>
          </c:extLst>
        </c:ser>
        <c:ser>
          <c:idx val="5"/>
          <c:order val="5"/>
          <c:tx>
            <c:strRef>
              <c:f>Sheet1!$M$1</c:f>
              <c:strCache>
                <c:ptCount val="1"/>
              </c:strCache>
            </c:strRef>
          </c:tx>
          <c:spPr>
            <a:ln w="476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Sheet1!$A$2:$A$155</c:f>
              <c:numCache>
                <c:formatCode>m/d/yy</c:formatCode>
                <c:ptCount val="154"/>
                <c:pt idx="0">
                  <c:v>43617</c:v>
                </c:pt>
                <c:pt idx="1">
                  <c:v>43618</c:v>
                </c:pt>
                <c:pt idx="2">
                  <c:v>43619</c:v>
                </c:pt>
                <c:pt idx="3">
                  <c:v>43620</c:v>
                </c:pt>
                <c:pt idx="4">
                  <c:v>43621</c:v>
                </c:pt>
                <c:pt idx="5">
                  <c:v>43622</c:v>
                </c:pt>
                <c:pt idx="6">
                  <c:v>43623</c:v>
                </c:pt>
                <c:pt idx="7">
                  <c:v>43624</c:v>
                </c:pt>
                <c:pt idx="8">
                  <c:v>43625</c:v>
                </c:pt>
                <c:pt idx="9">
                  <c:v>43626</c:v>
                </c:pt>
                <c:pt idx="10">
                  <c:v>43627</c:v>
                </c:pt>
                <c:pt idx="11">
                  <c:v>43628</c:v>
                </c:pt>
                <c:pt idx="12">
                  <c:v>43629</c:v>
                </c:pt>
                <c:pt idx="13">
                  <c:v>43630</c:v>
                </c:pt>
                <c:pt idx="14">
                  <c:v>43631</c:v>
                </c:pt>
                <c:pt idx="15">
                  <c:v>43632</c:v>
                </c:pt>
                <c:pt idx="16">
                  <c:v>43633</c:v>
                </c:pt>
                <c:pt idx="17">
                  <c:v>43634</c:v>
                </c:pt>
                <c:pt idx="18">
                  <c:v>43635</c:v>
                </c:pt>
                <c:pt idx="19">
                  <c:v>43636</c:v>
                </c:pt>
                <c:pt idx="20">
                  <c:v>43637</c:v>
                </c:pt>
                <c:pt idx="21">
                  <c:v>43638</c:v>
                </c:pt>
                <c:pt idx="22">
                  <c:v>43639</c:v>
                </c:pt>
                <c:pt idx="23">
                  <c:v>43640</c:v>
                </c:pt>
                <c:pt idx="24">
                  <c:v>43641</c:v>
                </c:pt>
                <c:pt idx="25">
                  <c:v>43642</c:v>
                </c:pt>
                <c:pt idx="26">
                  <c:v>43643</c:v>
                </c:pt>
                <c:pt idx="27">
                  <c:v>43644</c:v>
                </c:pt>
                <c:pt idx="28">
                  <c:v>43645</c:v>
                </c:pt>
                <c:pt idx="29">
                  <c:v>43646</c:v>
                </c:pt>
                <c:pt idx="30">
                  <c:v>43647</c:v>
                </c:pt>
                <c:pt idx="31">
                  <c:v>43648</c:v>
                </c:pt>
                <c:pt idx="32">
                  <c:v>43649</c:v>
                </c:pt>
                <c:pt idx="33">
                  <c:v>43650</c:v>
                </c:pt>
                <c:pt idx="34">
                  <c:v>43651</c:v>
                </c:pt>
                <c:pt idx="35">
                  <c:v>43652</c:v>
                </c:pt>
                <c:pt idx="36">
                  <c:v>43653</c:v>
                </c:pt>
                <c:pt idx="37">
                  <c:v>43654</c:v>
                </c:pt>
                <c:pt idx="38">
                  <c:v>43655</c:v>
                </c:pt>
                <c:pt idx="39">
                  <c:v>43656</c:v>
                </c:pt>
                <c:pt idx="40">
                  <c:v>43657</c:v>
                </c:pt>
                <c:pt idx="41">
                  <c:v>43658</c:v>
                </c:pt>
                <c:pt idx="42">
                  <c:v>43659</c:v>
                </c:pt>
                <c:pt idx="43">
                  <c:v>43660</c:v>
                </c:pt>
                <c:pt idx="44">
                  <c:v>43661</c:v>
                </c:pt>
                <c:pt idx="45">
                  <c:v>43662</c:v>
                </c:pt>
                <c:pt idx="46">
                  <c:v>43663</c:v>
                </c:pt>
                <c:pt idx="47">
                  <c:v>43664</c:v>
                </c:pt>
                <c:pt idx="48">
                  <c:v>43665</c:v>
                </c:pt>
                <c:pt idx="49">
                  <c:v>43666</c:v>
                </c:pt>
                <c:pt idx="50">
                  <c:v>43667</c:v>
                </c:pt>
                <c:pt idx="51">
                  <c:v>43668</c:v>
                </c:pt>
                <c:pt idx="52">
                  <c:v>43669</c:v>
                </c:pt>
                <c:pt idx="53">
                  <c:v>43670</c:v>
                </c:pt>
                <c:pt idx="54">
                  <c:v>43671</c:v>
                </c:pt>
                <c:pt idx="55">
                  <c:v>43672</c:v>
                </c:pt>
                <c:pt idx="56">
                  <c:v>43673</c:v>
                </c:pt>
                <c:pt idx="57">
                  <c:v>43674</c:v>
                </c:pt>
                <c:pt idx="58">
                  <c:v>43675</c:v>
                </c:pt>
                <c:pt idx="59">
                  <c:v>43676</c:v>
                </c:pt>
                <c:pt idx="60">
                  <c:v>43677</c:v>
                </c:pt>
                <c:pt idx="61">
                  <c:v>43678</c:v>
                </c:pt>
                <c:pt idx="62">
                  <c:v>43679</c:v>
                </c:pt>
                <c:pt idx="63">
                  <c:v>43680</c:v>
                </c:pt>
                <c:pt idx="64">
                  <c:v>43681</c:v>
                </c:pt>
                <c:pt idx="65">
                  <c:v>43682</c:v>
                </c:pt>
                <c:pt idx="66">
                  <c:v>43683</c:v>
                </c:pt>
                <c:pt idx="67">
                  <c:v>43684</c:v>
                </c:pt>
                <c:pt idx="68">
                  <c:v>43685</c:v>
                </c:pt>
                <c:pt idx="69">
                  <c:v>43686</c:v>
                </c:pt>
                <c:pt idx="70">
                  <c:v>43687</c:v>
                </c:pt>
                <c:pt idx="71">
                  <c:v>43688</c:v>
                </c:pt>
                <c:pt idx="72">
                  <c:v>43689</c:v>
                </c:pt>
                <c:pt idx="73">
                  <c:v>43690</c:v>
                </c:pt>
                <c:pt idx="74">
                  <c:v>43691</c:v>
                </c:pt>
                <c:pt idx="75">
                  <c:v>43692</c:v>
                </c:pt>
                <c:pt idx="76">
                  <c:v>43693</c:v>
                </c:pt>
                <c:pt idx="77">
                  <c:v>43694</c:v>
                </c:pt>
                <c:pt idx="78">
                  <c:v>43695</c:v>
                </c:pt>
                <c:pt idx="79">
                  <c:v>43696</c:v>
                </c:pt>
                <c:pt idx="80">
                  <c:v>43697</c:v>
                </c:pt>
                <c:pt idx="81">
                  <c:v>43698</c:v>
                </c:pt>
                <c:pt idx="82">
                  <c:v>43699</c:v>
                </c:pt>
                <c:pt idx="83">
                  <c:v>43700</c:v>
                </c:pt>
                <c:pt idx="84">
                  <c:v>43701</c:v>
                </c:pt>
                <c:pt idx="85">
                  <c:v>43702</c:v>
                </c:pt>
                <c:pt idx="86">
                  <c:v>43703</c:v>
                </c:pt>
                <c:pt idx="87">
                  <c:v>43704</c:v>
                </c:pt>
                <c:pt idx="88">
                  <c:v>43705</c:v>
                </c:pt>
                <c:pt idx="89">
                  <c:v>43706</c:v>
                </c:pt>
                <c:pt idx="90">
                  <c:v>43707</c:v>
                </c:pt>
                <c:pt idx="91">
                  <c:v>43708</c:v>
                </c:pt>
                <c:pt idx="92">
                  <c:v>43709</c:v>
                </c:pt>
                <c:pt idx="93">
                  <c:v>43710</c:v>
                </c:pt>
                <c:pt idx="94">
                  <c:v>43711</c:v>
                </c:pt>
                <c:pt idx="95">
                  <c:v>43712</c:v>
                </c:pt>
                <c:pt idx="96">
                  <c:v>43713</c:v>
                </c:pt>
                <c:pt idx="97">
                  <c:v>43714</c:v>
                </c:pt>
                <c:pt idx="98">
                  <c:v>43715</c:v>
                </c:pt>
                <c:pt idx="99">
                  <c:v>43716</c:v>
                </c:pt>
                <c:pt idx="100">
                  <c:v>43717</c:v>
                </c:pt>
                <c:pt idx="101">
                  <c:v>43718</c:v>
                </c:pt>
                <c:pt idx="102">
                  <c:v>43719</c:v>
                </c:pt>
                <c:pt idx="103">
                  <c:v>43720</c:v>
                </c:pt>
                <c:pt idx="104">
                  <c:v>43721</c:v>
                </c:pt>
                <c:pt idx="105">
                  <c:v>43722</c:v>
                </c:pt>
                <c:pt idx="106">
                  <c:v>43723</c:v>
                </c:pt>
                <c:pt idx="107">
                  <c:v>43724</c:v>
                </c:pt>
                <c:pt idx="108">
                  <c:v>43725</c:v>
                </c:pt>
                <c:pt idx="109">
                  <c:v>43726</c:v>
                </c:pt>
                <c:pt idx="110">
                  <c:v>43727</c:v>
                </c:pt>
                <c:pt idx="111">
                  <c:v>43728</c:v>
                </c:pt>
                <c:pt idx="112">
                  <c:v>43729</c:v>
                </c:pt>
                <c:pt idx="113">
                  <c:v>43730</c:v>
                </c:pt>
                <c:pt idx="114">
                  <c:v>43731</c:v>
                </c:pt>
                <c:pt idx="115">
                  <c:v>43732</c:v>
                </c:pt>
                <c:pt idx="116">
                  <c:v>43733</c:v>
                </c:pt>
                <c:pt idx="117">
                  <c:v>43734</c:v>
                </c:pt>
                <c:pt idx="118">
                  <c:v>43735</c:v>
                </c:pt>
                <c:pt idx="119">
                  <c:v>43736</c:v>
                </c:pt>
                <c:pt idx="120">
                  <c:v>43737</c:v>
                </c:pt>
                <c:pt idx="121">
                  <c:v>43738</c:v>
                </c:pt>
                <c:pt idx="122">
                  <c:v>43739</c:v>
                </c:pt>
                <c:pt idx="123">
                  <c:v>43740</c:v>
                </c:pt>
                <c:pt idx="124">
                  <c:v>43741</c:v>
                </c:pt>
                <c:pt idx="125">
                  <c:v>43742</c:v>
                </c:pt>
                <c:pt idx="126">
                  <c:v>43743</c:v>
                </c:pt>
                <c:pt idx="127">
                  <c:v>43744</c:v>
                </c:pt>
                <c:pt idx="128">
                  <c:v>43745</c:v>
                </c:pt>
                <c:pt idx="129">
                  <c:v>43746</c:v>
                </c:pt>
                <c:pt idx="130">
                  <c:v>43747</c:v>
                </c:pt>
                <c:pt idx="131">
                  <c:v>43748</c:v>
                </c:pt>
                <c:pt idx="132">
                  <c:v>43749</c:v>
                </c:pt>
                <c:pt idx="133">
                  <c:v>43750</c:v>
                </c:pt>
                <c:pt idx="134">
                  <c:v>43751</c:v>
                </c:pt>
                <c:pt idx="135">
                  <c:v>43752</c:v>
                </c:pt>
                <c:pt idx="136">
                  <c:v>43753</c:v>
                </c:pt>
                <c:pt idx="137">
                  <c:v>43754</c:v>
                </c:pt>
                <c:pt idx="138">
                  <c:v>43755</c:v>
                </c:pt>
                <c:pt idx="139">
                  <c:v>43756</c:v>
                </c:pt>
                <c:pt idx="140">
                  <c:v>43757</c:v>
                </c:pt>
                <c:pt idx="141">
                  <c:v>43758</c:v>
                </c:pt>
                <c:pt idx="142">
                  <c:v>43759</c:v>
                </c:pt>
                <c:pt idx="143">
                  <c:v>43760</c:v>
                </c:pt>
                <c:pt idx="144">
                  <c:v>43761</c:v>
                </c:pt>
                <c:pt idx="145">
                  <c:v>43762</c:v>
                </c:pt>
                <c:pt idx="146">
                  <c:v>43763</c:v>
                </c:pt>
                <c:pt idx="147">
                  <c:v>43764</c:v>
                </c:pt>
                <c:pt idx="148">
                  <c:v>43765</c:v>
                </c:pt>
                <c:pt idx="149">
                  <c:v>43766</c:v>
                </c:pt>
                <c:pt idx="150">
                  <c:v>43767</c:v>
                </c:pt>
                <c:pt idx="151">
                  <c:v>43768</c:v>
                </c:pt>
                <c:pt idx="152">
                  <c:v>43769</c:v>
                </c:pt>
                <c:pt idx="153">
                  <c:v>43770</c:v>
                </c:pt>
              </c:numCache>
            </c:numRef>
          </c:cat>
          <c:val>
            <c:numRef>
              <c:f>Sheet1!$M$2:$M$155</c:f>
              <c:numCache>
                <c:formatCode>General</c:formatCode>
                <c:ptCount val="154"/>
                <c:pt idx="0">
                  <c:v>0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  <c:pt idx="4">
                  <c:v>0.25</c:v>
                </c:pt>
                <c:pt idx="5">
                  <c:v>0.25</c:v>
                </c:pt>
                <c:pt idx="6">
                  <c:v>0.25</c:v>
                </c:pt>
                <c:pt idx="7">
                  <c:v>0.38</c:v>
                </c:pt>
                <c:pt idx="8">
                  <c:v>0.38</c:v>
                </c:pt>
                <c:pt idx="9">
                  <c:v>0.38</c:v>
                </c:pt>
                <c:pt idx="10">
                  <c:v>1.4300000000000002</c:v>
                </c:pt>
                <c:pt idx="11">
                  <c:v>1.4400000000000002</c:v>
                </c:pt>
                <c:pt idx="12">
                  <c:v>1.4400000000000002</c:v>
                </c:pt>
                <c:pt idx="13">
                  <c:v>1.4400000000000002</c:v>
                </c:pt>
                <c:pt idx="14">
                  <c:v>1.4400000000000002</c:v>
                </c:pt>
                <c:pt idx="15">
                  <c:v>1.4400000000000002</c:v>
                </c:pt>
                <c:pt idx="16">
                  <c:v>1.4400000000000002</c:v>
                </c:pt>
                <c:pt idx="17">
                  <c:v>1.9600000000000002</c:v>
                </c:pt>
                <c:pt idx="18">
                  <c:v>1.9600000000000002</c:v>
                </c:pt>
                <c:pt idx="19">
                  <c:v>2.0100000000000002</c:v>
                </c:pt>
                <c:pt idx="20">
                  <c:v>2.0100000000000002</c:v>
                </c:pt>
                <c:pt idx="21">
                  <c:v>2.0100000000000002</c:v>
                </c:pt>
                <c:pt idx="22">
                  <c:v>2.1100000000000003</c:v>
                </c:pt>
                <c:pt idx="23">
                  <c:v>2.6100000000000003</c:v>
                </c:pt>
                <c:pt idx="24">
                  <c:v>2.74</c:v>
                </c:pt>
                <c:pt idx="25">
                  <c:v>2.74</c:v>
                </c:pt>
                <c:pt idx="26">
                  <c:v>2.74</c:v>
                </c:pt>
                <c:pt idx="27">
                  <c:v>2.74</c:v>
                </c:pt>
                <c:pt idx="28">
                  <c:v>2.74</c:v>
                </c:pt>
                <c:pt idx="29">
                  <c:v>2.74</c:v>
                </c:pt>
                <c:pt idx="30">
                  <c:v>2.77</c:v>
                </c:pt>
                <c:pt idx="31">
                  <c:v>2.77</c:v>
                </c:pt>
                <c:pt idx="32">
                  <c:v>3.0300000000000002</c:v>
                </c:pt>
                <c:pt idx="33">
                  <c:v>3.0300000000000002</c:v>
                </c:pt>
                <c:pt idx="34">
                  <c:v>3.0300000000000002</c:v>
                </c:pt>
                <c:pt idx="35">
                  <c:v>3.1300000000000003</c:v>
                </c:pt>
                <c:pt idx="36">
                  <c:v>4.9300000000000006</c:v>
                </c:pt>
                <c:pt idx="37">
                  <c:v>5.4200000000000008</c:v>
                </c:pt>
                <c:pt idx="38">
                  <c:v>5.4200000000000008</c:v>
                </c:pt>
                <c:pt idx="39">
                  <c:v>5.4200000000000008</c:v>
                </c:pt>
                <c:pt idx="40">
                  <c:v>5.4200000000000008</c:v>
                </c:pt>
                <c:pt idx="41">
                  <c:v>5.5000000000000009</c:v>
                </c:pt>
                <c:pt idx="42">
                  <c:v>6.0700000000000012</c:v>
                </c:pt>
                <c:pt idx="43">
                  <c:v>6.0900000000000007</c:v>
                </c:pt>
                <c:pt idx="44">
                  <c:v>6.2100000000000009</c:v>
                </c:pt>
                <c:pt idx="45">
                  <c:v>6.2400000000000011</c:v>
                </c:pt>
                <c:pt idx="46">
                  <c:v>6.2400000000000011</c:v>
                </c:pt>
                <c:pt idx="47">
                  <c:v>6.2400000000000011</c:v>
                </c:pt>
                <c:pt idx="48">
                  <c:v>6.2400000000000011</c:v>
                </c:pt>
                <c:pt idx="49">
                  <c:v>6.2400000000000011</c:v>
                </c:pt>
                <c:pt idx="50">
                  <c:v>6.2400000000000011</c:v>
                </c:pt>
                <c:pt idx="51">
                  <c:v>6.2400000000000011</c:v>
                </c:pt>
                <c:pt idx="52">
                  <c:v>6.2400000000000011</c:v>
                </c:pt>
                <c:pt idx="53">
                  <c:v>6.2400000000000011</c:v>
                </c:pt>
                <c:pt idx="54">
                  <c:v>6.2400000000000011</c:v>
                </c:pt>
                <c:pt idx="55">
                  <c:v>6.2400000000000011</c:v>
                </c:pt>
                <c:pt idx="56">
                  <c:v>6.5300000000000011</c:v>
                </c:pt>
                <c:pt idx="57">
                  <c:v>6.8000000000000007</c:v>
                </c:pt>
                <c:pt idx="58">
                  <c:v>6.9</c:v>
                </c:pt>
                <c:pt idx="59">
                  <c:v>6.91</c:v>
                </c:pt>
                <c:pt idx="60">
                  <c:v>6.91</c:v>
                </c:pt>
                <c:pt idx="61">
                  <c:v>7.05</c:v>
                </c:pt>
                <c:pt idx="62">
                  <c:v>7.05</c:v>
                </c:pt>
                <c:pt idx="63">
                  <c:v>7.05</c:v>
                </c:pt>
                <c:pt idx="64">
                  <c:v>7.63</c:v>
                </c:pt>
                <c:pt idx="65">
                  <c:v>8.18</c:v>
                </c:pt>
                <c:pt idx="66">
                  <c:v>8.18</c:v>
                </c:pt>
                <c:pt idx="67">
                  <c:v>8.18</c:v>
                </c:pt>
                <c:pt idx="68">
                  <c:v>8.18</c:v>
                </c:pt>
                <c:pt idx="69">
                  <c:v>8.18</c:v>
                </c:pt>
                <c:pt idx="70">
                  <c:v>8.18</c:v>
                </c:pt>
                <c:pt idx="71">
                  <c:v>9.48</c:v>
                </c:pt>
                <c:pt idx="72">
                  <c:v>9.5</c:v>
                </c:pt>
                <c:pt idx="73">
                  <c:v>9.5</c:v>
                </c:pt>
                <c:pt idx="74">
                  <c:v>9.5</c:v>
                </c:pt>
                <c:pt idx="75">
                  <c:v>9.5</c:v>
                </c:pt>
                <c:pt idx="76">
                  <c:v>9.5</c:v>
                </c:pt>
                <c:pt idx="77">
                  <c:v>9.5</c:v>
                </c:pt>
                <c:pt idx="78">
                  <c:v>9.5</c:v>
                </c:pt>
                <c:pt idx="79">
                  <c:v>9.75</c:v>
                </c:pt>
                <c:pt idx="80">
                  <c:v>9.85</c:v>
                </c:pt>
                <c:pt idx="81">
                  <c:v>9.85</c:v>
                </c:pt>
                <c:pt idx="82">
                  <c:v>9.85</c:v>
                </c:pt>
                <c:pt idx="83">
                  <c:v>9.85</c:v>
                </c:pt>
                <c:pt idx="84">
                  <c:v>9.85</c:v>
                </c:pt>
                <c:pt idx="85">
                  <c:v>9.85</c:v>
                </c:pt>
                <c:pt idx="86">
                  <c:v>9.85</c:v>
                </c:pt>
                <c:pt idx="87">
                  <c:v>9.85</c:v>
                </c:pt>
                <c:pt idx="88">
                  <c:v>9.85</c:v>
                </c:pt>
                <c:pt idx="89">
                  <c:v>9.86</c:v>
                </c:pt>
                <c:pt idx="90">
                  <c:v>10.809999999999999</c:v>
                </c:pt>
                <c:pt idx="91">
                  <c:v>10.809999999999999</c:v>
                </c:pt>
                <c:pt idx="92">
                  <c:v>11.549999999999999</c:v>
                </c:pt>
                <c:pt idx="93">
                  <c:v>11.549999999999999</c:v>
                </c:pt>
                <c:pt idx="94">
                  <c:v>11.549999999999999</c:v>
                </c:pt>
                <c:pt idx="95">
                  <c:v>11.549999999999999</c:v>
                </c:pt>
                <c:pt idx="96">
                  <c:v>11.579999999999998</c:v>
                </c:pt>
                <c:pt idx="97">
                  <c:v>11.579999999999998</c:v>
                </c:pt>
                <c:pt idx="98">
                  <c:v>11.579999999999998</c:v>
                </c:pt>
                <c:pt idx="99">
                  <c:v>11.579999999999998</c:v>
                </c:pt>
                <c:pt idx="100">
                  <c:v>11.579999999999998</c:v>
                </c:pt>
                <c:pt idx="101">
                  <c:v>11.949999999999998</c:v>
                </c:pt>
                <c:pt idx="102">
                  <c:v>11.999999999999998</c:v>
                </c:pt>
                <c:pt idx="103">
                  <c:v>12.039999999999997</c:v>
                </c:pt>
                <c:pt idx="104">
                  <c:v>12.539999999999997</c:v>
                </c:pt>
                <c:pt idx="105">
                  <c:v>12.539999999999997</c:v>
                </c:pt>
                <c:pt idx="106">
                  <c:v>12.719999999999997</c:v>
                </c:pt>
                <c:pt idx="107">
                  <c:v>12.729999999999997</c:v>
                </c:pt>
                <c:pt idx="108">
                  <c:v>12.729999999999997</c:v>
                </c:pt>
                <c:pt idx="109">
                  <c:v>12.729999999999997</c:v>
                </c:pt>
                <c:pt idx="110">
                  <c:v>12.729999999999997</c:v>
                </c:pt>
                <c:pt idx="111">
                  <c:v>12.839999999999996</c:v>
                </c:pt>
                <c:pt idx="112">
                  <c:v>13.429999999999996</c:v>
                </c:pt>
                <c:pt idx="113">
                  <c:v>13.429999999999996</c:v>
                </c:pt>
                <c:pt idx="114">
                  <c:v>13.429999999999996</c:v>
                </c:pt>
                <c:pt idx="115">
                  <c:v>13.429999999999996</c:v>
                </c:pt>
                <c:pt idx="116">
                  <c:v>13.429999999999996</c:v>
                </c:pt>
                <c:pt idx="117">
                  <c:v>13.429999999999996</c:v>
                </c:pt>
                <c:pt idx="118">
                  <c:v>13.429999999999996</c:v>
                </c:pt>
                <c:pt idx="119">
                  <c:v>13.429999999999996</c:v>
                </c:pt>
                <c:pt idx="120">
                  <c:v>13.789999999999996</c:v>
                </c:pt>
                <c:pt idx="121">
                  <c:v>13.839999999999996</c:v>
                </c:pt>
                <c:pt idx="122">
                  <c:v>13.849999999999996</c:v>
                </c:pt>
                <c:pt idx="123">
                  <c:v>13.849999999999996</c:v>
                </c:pt>
                <c:pt idx="124">
                  <c:v>14.239999999999997</c:v>
                </c:pt>
                <c:pt idx="125">
                  <c:v>14.299999999999997</c:v>
                </c:pt>
                <c:pt idx="126">
                  <c:v>14.299999999999997</c:v>
                </c:pt>
                <c:pt idx="127">
                  <c:v>14.349999999999998</c:v>
                </c:pt>
                <c:pt idx="128">
                  <c:v>14.479999999999999</c:v>
                </c:pt>
                <c:pt idx="129">
                  <c:v>14.479999999999999</c:v>
                </c:pt>
                <c:pt idx="130">
                  <c:v>14.479999999999999</c:v>
                </c:pt>
                <c:pt idx="131">
                  <c:v>14.479999999999999</c:v>
                </c:pt>
                <c:pt idx="132">
                  <c:v>14.479999999999999</c:v>
                </c:pt>
                <c:pt idx="133">
                  <c:v>14.479999999999999</c:v>
                </c:pt>
                <c:pt idx="134">
                  <c:v>14.54</c:v>
                </c:pt>
                <c:pt idx="135">
                  <c:v>15.049999999999999</c:v>
                </c:pt>
                <c:pt idx="136">
                  <c:v>15.209999999999999</c:v>
                </c:pt>
                <c:pt idx="137">
                  <c:v>15.239999999999998</c:v>
                </c:pt>
                <c:pt idx="138">
                  <c:v>15.29</c:v>
                </c:pt>
                <c:pt idx="139">
                  <c:v>15.36</c:v>
                </c:pt>
                <c:pt idx="140">
                  <c:v>15.36</c:v>
                </c:pt>
                <c:pt idx="141">
                  <c:v>15.389999999999999</c:v>
                </c:pt>
                <c:pt idx="142">
                  <c:v>15.399999999999999</c:v>
                </c:pt>
                <c:pt idx="143">
                  <c:v>15.399999999999999</c:v>
                </c:pt>
                <c:pt idx="144">
                  <c:v>15.399999999999999</c:v>
                </c:pt>
                <c:pt idx="145">
                  <c:v>15.399999999999999</c:v>
                </c:pt>
                <c:pt idx="146">
                  <c:v>15.399999999999999</c:v>
                </c:pt>
                <c:pt idx="147">
                  <c:v>15.399999999999999</c:v>
                </c:pt>
                <c:pt idx="148">
                  <c:v>15.399999999999999</c:v>
                </c:pt>
                <c:pt idx="149">
                  <c:v>15.399999999999999</c:v>
                </c:pt>
                <c:pt idx="150">
                  <c:v>15.399999999999999</c:v>
                </c:pt>
                <c:pt idx="151">
                  <c:v>15.399999999999999</c:v>
                </c:pt>
                <c:pt idx="152">
                  <c:v>15.939999999999998</c:v>
                </c:pt>
                <c:pt idx="153">
                  <c:v>16.069999999999997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944-6B43-BB57-257A9F6FEC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7142751"/>
        <c:axId val="1877950015"/>
      </c:lineChart>
      <c:dateAx>
        <c:axId val="1877142751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pPr>
            <a:endParaRPr lang="en-US"/>
          </a:p>
        </c:txPr>
        <c:crossAx val="1877950015"/>
        <c:crosses val="autoZero"/>
        <c:auto val="1"/>
        <c:lblOffset val="100"/>
        <c:baseTimeUnit val="days"/>
      </c:dateAx>
      <c:valAx>
        <c:axId val="1877950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pPr>
            <a:endParaRPr lang="en-US"/>
          </a:p>
        </c:txPr>
        <c:crossAx val="1877142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Cummulative</c:v>
                </c:pt>
              </c:strCache>
            </c:strRef>
          </c:tx>
          <c:spPr>
            <a:ln w="47625" cap="rnd">
              <a:solidFill>
                <a:srgbClr val="064339"/>
              </a:solidFill>
              <a:round/>
            </a:ln>
            <a:effectLst/>
          </c:spPr>
          <c:marker>
            <c:symbol val="none"/>
          </c:marker>
          <c:cat>
            <c:numRef>
              <c:f>Sheet1!$A$2:$A$155</c:f>
              <c:numCache>
                <c:formatCode>m/d/yy</c:formatCode>
                <c:ptCount val="154"/>
                <c:pt idx="0">
                  <c:v>43617</c:v>
                </c:pt>
                <c:pt idx="1">
                  <c:v>43618</c:v>
                </c:pt>
                <c:pt idx="2">
                  <c:v>43619</c:v>
                </c:pt>
                <c:pt idx="3">
                  <c:v>43620</c:v>
                </c:pt>
                <c:pt idx="4">
                  <c:v>43621</c:v>
                </c:pt>
                <c:pt idx="5">
                  <c:v>43622</c:v>
                </c:pt>
                <c:pt idx="6">
                  <c:v>43623</c:v>
                </c:pt>
                <c:pt idx="7">
                  <c:v>43624</c:v>
                </c:pt>
                <c:pt idx="8">
                  <c:v>43625</c:v>
                </c:pt>
                <c:pt idx="9">
                  <c:v>43626</c:v>
                </c:pt>
                <c:pt idx="10">
                  <c:v>43627</c:v>
                </c:pt>
                <c:pt idx="11">
                  <c:v>43628</c:v>
                </c:pt>
                <c:pt idx="12">
                  <c:v>43629</c:v>
                </c:pt>
                <c:pt idx="13">
                  <c:v>43630</c:v>
                </c:pt>
                <c:pt idx="14">
                  <c:v>43631</c:v>
                </c:pt>
                <c:pt idx="15">
                  <c:v>43632</c:v>
                </c:pt>
                <c:pt idx="16">
                  <c:v>43633</c:v>
                </c:pt>
                <c:pt idx="17">
                  <c:v>43634</c:v>
                </c:pt>
                <c:pt idx="18">
                  <c:v>43635</c:v>
                </c:pt>
                <c:pt idx="19">
                  <c:v>43636</c:v>
                </c:pt>
                <c:pt idx="20">
                  <c:v>43637</c:v>
                </c:pt>
                <c:pt idx="21">
                  <c:v>43638</c:v>
                </c:pt>
                <c:pt idx="22">
                  <c:v>43639</c:v>
                </c:pt>
                <c:pt idx="23">
                  <c:v>43640</c:v>
                </c:pt>
                <c:pt idx="24">
                  <c:v>43641</c:v>
                </c:pt>
                <c:pt idx="25">
                  <c:v>43642</c:v>
                </c:pt>
                <c:pt idx="26">
                  <c:v>43643</c:v>
                </c:pt>
                <c:pt idx="27">
                  <c:v>43644</c:v>
                </c:pt>
                <c:pt idx="28">
                  <c:v>43645</c:v>
                </c:pt>
                <c:pt idx="29">
                  <c:v>43646</c:v>
                </c:pt>
                <c:pt idx="30">
                  <c:v>43647</c:v>
                </c:pt>
                <c:pt idx="31">
                  <c:v>43648</c:v>
                </c:pt>
                <c:pt idx="32">
                  <c:v>43649</c:v>
                </c:pt>
                <c:pt idx="33">
                  <c:v>43650</c:v>
                </c:pt>
                <c:pt idx="34">
                  <c:v>43651</c:v>
                </c:pt>
                <c:pt idx="35">
                  <c:v>43652</c:v>
                </c:pt>
                <c:pt idx="36">
                  <c:v>43653</c:v>
                </c:pt>
                <c:pt idx="37">
                  <c:v>43654</c:v>
                </c:pt>
                <c:pt idx="38">
                  <c:v>43655</c:v>
                </c:pt>
                <c:pt idx="39">
                  <c:v>43656</c:v>
                </c:pt>
                <c:pt idx="40">
                  <c:v>43657</c:v>
                </c:pt>
                <c:pt idx="41">
                  <c:v>43658</c:v>
                </c:pt>
                <c:pt idx="42">
                  <c:v>43659</c:v>
                </c:pt>
                <c:pt idx="43">
                  <c:v>43660</c:v>
                </c:pt>
                <c:pt idx="44">
                  <c:v>43661</c:v>
                </c:pt>
                <c:pt idx="45">
                  <c:v>43662</c:v>
                </c:pt>
                <c:pt idx="46">
                  <c:v>43663</c:v>
                </c:pt>
                <c:pt idx="47">
                  <c:v>43664</c:v>
                </c:pt>
                <c:pt idx="48">
                  <c:v>43665</c:v>
                </c:pt>
                <c:pt idx="49">
                  <c:v>43666</c:v>
                </c:pt>
                <c:pt idx="50">
                  <c:v>43667</c:v>
                </c:pt>
                <c:pt idx="51">
                  <c:v>43668</c:v>
                </c:pt>
                <c:pt idx="52">
                  <c:v>43669</c:v>
                </c:pt>
                <c:pt idx="53">
                  <c:v>43670</c:v>
                </c:pt>
                <c:pt idx="54">
                  <c:v>43671</c:v>
                </c:pt>
                <c:pt idx="55">
                  <c:v>43672</c:v>
                </c:pt>
                <c:pt idx="56">
                  <c:v>43673</c:v>
                </c:pt>
                <c:pt idx="57">
                  <c:v>43674</c:v>
                </c:pt>
                <c:pt idx="58">
                  <c:v>43675</c:v>
                </c:pt>
                <c:pt idx="59">
                  <c:v>43676</c:v>
                </c:pt>
                <c:pt idx="60">
                  <c:v>43677</c:v>
                </c:pt>
                <c:pt idx="61">
                  <c:v>43678</c:v>
                </c:pt>
                <c:pt idx="62">
                  <c:v>43679</c:v>
                </c:pt>
                <c:pt idx="63">
                  <c:v>43680</c:v>
                </c:pt>
                <c:pt idx="64">
                  <c:v>43681</c:v>
                </c:pt>
                <c:pt idx="65">
                  <c:v>43682</c:v>
                </c:pt>
                <c:pt idx="66">
                  <c:v>43683</c:v>
                </c:pt>
                <c:pt idx="67">
                  <c:v>43684</c:v>
                </c:pt>
                <c:pt idx="68">
                  <c:v>43685</c:v>
                </c:pt>
                <c:pt idx="69">
                  <c:v>43686</c:v>
                </c:pt>
                <c:pt idx="70">
                  <c:v>43687</c:v>
                </c:pt>
                <c:pt idx="71">
                  <c:v>43688</c:v>
                </c:pt>
                <c:pt idx="72">
                  <c:v>43689</c:v>
                </c:pt>
                <c:pt idx="73">
                  <c:v>43690</c:v>
                </c:pt>
                <c:pt idx="74">
                  <c:v>43691</c:v>
                </c:pt>
                <c:pt idx="75">
                  <c:v>43692</c:v>
                </c:pt>
                <c:pt idx="76">
                  <c:v>43693</c:v>
                </c:pt>
                <c:pt idx="77">
                  <c:v>43694</c:v>
                </c:pt>
                <c:pt idx="78">
                  <c:v>43695</c:v>
                </c:pt>
                <c:pt idx="79">
                  <c:v>43696</c:v>
                </c:pt>
                <c:pt idx="80">
                  <c:v>43697</c:v>
                </c:pt>
                <c:pt idx="81">
                  <c:v>43698</c:v>
                </c:pt>
                <c:pt idx="82">
                  <c:v>43699</c:v>
                </c:pt>
                <c:pt idx="83">
                  <c:v>43700</c:v>
                </c:pt>
                <c:pt idx="84">
                  <c:v>43701</c:v>
                </c:pt>
                <c:pt idx="85">
                  <c:v>43702</c:v>
                </c:pt>
                <c:pt idx="86">
                  <c:v>43703</c:v>
                </c:pt>
                <c:pt idx="87">
                  <c:v>43704</c:v>
                </c:pt>
                <c:pt idx="88">
                  <c:v>43705</c:v>
                </c:pt>
                <c:pt idx="89">
                  <c:v>43706</c:v>
                </c:pt>
                <c:pt idx="90">
                  <c:v>43707</c:v>
                </c:pt>
                <c:pt idx="91">
                  <c:v>43708</c:v>
                </c:pt>
                <c:pt idx="92">
                  <c:v>43709</c:v>
                </c:pt>
                <c:pt idx="93">
                  <c:v>43710</c:v>
                </c:pt>
                <c:pt idx="94">
                  <c:v>43711</c:v>
                </c:pt>
                <c:pt idx="95">
                  <c:v>43712</c:v>
                </c:pt>
                <c:pt idx="96">
                  <c:v>43713</c:v>
                </c:pt>
                <c:pt idx="97">
                  <c:v>43714</c:v>
                </c:pt>
                <c:pt idx="98">
                  <c:v>43715</c:v>
                </c:pt>
                <c:pt idx="99">
                  <c:v>43716</c:v>
                </c:pt>
                <c:pt idx="100">
                  <c:v>43717</c:v>
                </c:pt>
                <c:pt idx="101">
                  <c:v>43718</c:v>
                </c:pt>
                <c:pt idx="102">
                  <c:v>43719</c:v>
                </c:pt>
                <c:pt idx="103">
                  <c:v>43720</c:v>
                </c:pt>
                <c:pt idx="104">
                  <c:v>43721</c:v>
                </c:pt>
                <c:pt idx="105">
                  <c:v>43722</c:v>
                </c:pt>
                <c:pt idx="106">
                  <c:v>43723</c:v>
                </c:pt>
                <c:pt idx="107">
                  <c:v>43724</c:v>
                </c:pt>
                <c:pt idx="108">
                  <c:v>43725</c:v>
                </c:pt>
                <c:pt idx="109">
                  <c:v>43726</c:v>
                </c:pt>
                <c:pt idx="110">
                  <c:v>43727</c:v>
                </c:pt>
                <c:pt idx="111">
                  <c:v>43728</c:v>
                </c:pt>
                <c:pt idx="112">
                  <c:v>43729</c:v>
                </c:pt>
                <c:pt idx="113">
                  <c:v>43730</c:v>
                </c:pt>
                <c:pt idx="114">
                  <c:v>43731</c:v>
                </c:pt>
                <c:pt idx="115">
                  <c:v>43732</c:v>
                </c:pt>
                <c:pt idx="116">
                  <c:v>43733</c:v>
                </c:pt>
                <c:pt idx="117">
                  <c:v>43734</c:v>
                </c:pt>
                <c:pt idx="118">
                  <c:v>43735</c:v>
                </c:pt>
                <c:pt idx="119">
                  <c:v>43736</c:v>
                </c:pt>
                <c:pt idx="120">
                  <c:v>43737</c:v>
                </c:pt>
                <c:pt idx="121">
                  <c:v>43738</c:v>
                </c:pt>
                <c:pt idx="122">
                  <c:v>43739</c:v>
                </c:pt>
                <c:pt idx="123">
                  <c:v>43740</c:v>
                </c:pt>
                <c:pt idx="124">
                  <c:v>43741</c:v>
                </c:pt>
                <c:pt idx="125">
                  <c:v>43742</c:v>
                </c:pt>
                <c:pt idx="126">
                  <c:v>43743</c:v>
                </c:pt>
                <c:pt idx="127">
                  <c:v>43744</c:v>
                </c:pt>
                <c:pt idx="128">
                  <c:v>43745</c:v>
                </c:pt>
                <c:pt idx="129">
                  <c:v>43746</c:v>
                </c:pt>
                <c:pt idx="130">
                  <c:v>43747</c:v>
                </c:pt>
                <c:pt idx="131">
                  <c:v>43748</c:v>
                </c:pt>
                <c:pt idx="132">
                  <c:v>43749</c:v>
                </c:pt>
                <c:pt idx="133">
                  <c:v>43750</c:v>
                </c:pt>
                <c:pt idx="134">
                  <c:v>43751</c:v>
                </c:pt>
                <c:pt idx="135">
                  <c:v>43752</c:v>
                </c:pt>
                <c:pt idx="136">
                  <c:v>43753</c:v>
                </c:pt>
                <c:pt idx="137">
                  <c:v>43754</c:v>
                </c:pt>
                <c:pt idx="138">
                  <c:v>43755</c:v>
                </c:pt>
                <c:pt idx="139">
                  <c:v>43756</c:v>
                </c:pt>
                <c:pt idx="140">
                  <c:v>43757</c:v>
                </c:pt>
                <c:pt idx="141">
                  <c:v>43758</c:v>
                </c:pt>
                <c:pt idx="142">
                  <c:v>43759</c:v>
                </c:pt>
                <c:pt idx="143">
                  <c:v>43760</c:v>
                </c:pt>
                <c:pt idx="144">
                  <c:v>43761</c:v>
                </c:pt>
                <c:pt idx="145">
                  <c:v>43762</c:v>
                </c:pt>
                <c:pt idx="146">
                  <c:v>43763</c:v>
                </c:pt>
                <c:pt idx="147">
                  <c:v>43764</c:v>
                </c:pt>
                <c:pt idx="148">
                  <c:v>43765</c:v>
                </c:pt>
                <c:pt idx="149">
                  <c:v>43766</c:v>
                </c:pt>
                <c:pt idx="150">
                  <c:v>43767</c:v>
                </c:pt>
                <c:pt idx="151">
                  <c:v>43768</c:v>
                </c:pt>
                <c:pt idx="152">
                  <c:v>43769</c:v>
                </c:pt>
                <c:pt idx="153">
                  <c:v>43770</c:v>
                </c:pt>
              </c:numCache>
            </c:numRef>
          </c:cat>
          <c:val>
            <c:numRef>
              <c:f>Sheet1!$C$2:$C$155</c:f>
              <c:numCache>
                <c:formatCode>General</c:formatCode>
                <c:ptCount val="154"/>
                <c:pt idx="0">
                  <c:v>0.61</c:v>
                </c:pt>
                <c:pt idx="1">
                  <c:v>0.74</c:v>
                </c:pt>
                <c:pt idx="2">
                  <c:v>0.74</c:v>
                </c:pt>
                <c:pt idx="3">
                  <c:v>0.74</c:v>
                </c:pt>
                <c:pt idx="4">
                  <c:v>1.24</c:v>
                </c:pt>
                <c:pt idx="5">
                  <c:v>1.24</c:v>
                </c:pt>
                <c:pt idx="6">
                  <c:v>1.24</c:v>
                </c:pt>
                <c:pt idx="7">
                  <c:v>1.24</c:v>
                </c:pt>
                <c:pt idx="8">
                  <c:v>1.76</c:v>
                </c:pt>
                <c:pt idx="9">
                  <c:v>3.7699999999999996</c:v>
                </c:pt>
                <c:pt idx="10">
                  <c:v>3.7699999999999996</c:v>
                </c:pt>
                <c:pt idx="11">
                  <c:v>3.7699999999999996</c:v>
                </c:pt>
                <c:pt idx="12">
                  <c:v>4.4899999999999993</c:v>
                </c:pt>
                <c:pt idx="13">
                  <c:v>4.4899999999999993</c:v>
                </c:pt>
                <c:pt idx="14">
                  <c:v>4.4899999999999993</c:v>
                </c:pt>
                <c:pt idx="15">
                  <c:v>4.4899999999999993</c:v>
                </c:pt>
                <c:pt idx="16">
                  <c:v>4.5399999999999991</c:v>
                </c:pt>
                <c:pt idx="17">
                  <c:v>4.5399999999999991</c:v>
                </c:pt>
                <c:pt idx="18">
                  <c:v>4.5799999999999992</c:v>
                </c:pt>
                <c:pt idx="19">
                  <c:v>6.52</c:v>
                </c:pt>
                <c:pt idx="20">
                  <c:v>6.52</c:v>
                </c:pt>
                <c:pt idx="21">
                  <c:v>6.52</c:v>
                </c:pt>
                <c:pt idx="22">
                  <c:v>6.52</c:v>
                </c:pt>
                <c:pt idx="23">
                  <c:v>6.84</c:v>
                </c:pt>
                <c:pt idx="24">
                  <c:v>6.89</c:v>
                </c:pt>
                <c:pt idx="25">
                  <c:v>6.89</c:v>
                </c:pt>
                <c:pt idx="26">
                  <c:v>6.89</c:v>
                </c:pt>
                <c:pt idx="27">
                  <c:v>6.97</c:v>
                </c:pt>
                <c:pt idx="28">
                  <c:v>6.97</c:v>
                </c:pt>
                <c:pt idx="29">
                  <c:v>6.97</c:v>
                </c:pt>
                <c:pt idx="30">
                  <c:v>6.9799999999999995</c:v>
                </c:pt>
                <c:pt idx="31">
                  <c:v>7.2299999999999995</c:v>
                </c:pt>
                <c:pt idx="32">
                  <c:v>7.2299999999999995</c:v>
                </c:pt>
                <c:pt idx="33">
                  <c:v>7.2299999999999995</c:v>
                </c:pt>
                <c:pt idx="34">
                  <c:v>7.84</c:v>
                </c:pt>
                <c:pt idx="35">
                  <c:v>7.84</c:v>
                </c:pt>
                <c:pt idx="36">
                  <c:v>7.84</c:v>
                </c:pt>
                <c:pt idx="37">
                  <c:v>7.84</c:v>
                </c:pt>
                <c:pt idx="38">
                  <c:v>7.85</c:v>
                </c:pt>
                <c:pt idx="39">
                  <c:v>7.85</c:v>
                </c:pt>
                <c:pt idx="40">
                  <c:v>7.85</c:v>
                </c:pt>
                <c:pt idx="41">
                  <c:v>7.85</c:v>
                </c:pt>
                <c:pt idx="42">
                  <c:v>7.8599999999999994</c:v>
                </c:pt>
                <c:pt idx="43">
                  <c:v>7.8599999999999994</c:v>
                </c:pt>
                <c:pt idx="44">
                  <c:v>8.0499999999999989</c:v>
                </c:pt>
                <c:pt idx="45">
                  <c:v>8.0499999999999989</c:v>
                </c:pt>
                <c:pt idx="46">
                  <c:v>8.0499999999999989</c:v>
                </c:pt>
                <c:pt idx="47">
                  <c:v>8.0499999999999989</c:v>
                </c:pt>
                <c:pt idx="48">
                  <c:v>8.0499999999999989</c:v>
                </c:pt>
                <c:pt idx="49">
                  <c:v>8.8999999999999986</c:v>
                </c:pt>
                <c:pt idx="50">
                  <c:v>8.8999999999999986</c:v>
                </c:pt>
                <c:pt idx="51">
                  <c:v>8.9099999999999984</c:v>
                </c:pt>
                <c:pt idx="52">
                  <c:v>8.9299999999999979</c:v>
                </c:pt>
                <c:pt idx="53">
                  <c:v>8.9299999999999979</c:v>
                </c:pt>
                <c:pt idx="54">
                  <c:v>8.9299999999999979</c:v>
                </c:pt>
                <c:pt idx="55">
                  <c:v>8.9299999999999979</c:v>
                </c:pt>
                <c:pt idx="56">
                  <c:v>8.9299999999999979</c:v>
                </c:pt>
                <c:pt idx="57">
                  <c:v>8.9299999999999979</c:v>
                </c:pt>
                <c:pt idx="58">
                  <c:v>9.3399999999999981</c:v>
                </c:pt>
                <c:pt idx="59">
                  <c:v>9.3399999999999981</c:v>
                </c:pt>
                <c:pt idx="60">
                  <c:v>9.3399999999999981</c:v>
                </c:pt>
                <c:pt idx="61">
                  <c:v>9.3399999999999981</c:v>
                </c:pt>
                <c:pt idx="62">
                  <c:v>9.3399999999999981</c:v>
                </c:pt>
                <c:pt idx="63">
                  <c:v>9.3399999999999981</c:v>
                </c:pt>
                <c:pt idx="64">
                  <c:v>9.3399999999999981</c:v>
                </c:pt>
                <c:pt idx="65">
                  <c:v>9.3399999999999981</c:v>
                </c:pt>
                <c:pt idx="66">
                  <c:v>9.3899999999999988</c:v>
                </c:pt>
                <c:pt idx="67">
                  <c:v>9.3899999999999988</c:v>
                </c:pt>
                <c:pt idx="68">
                  <c:v>9.5899999999999981</c:v>
                </c:pt>
                <c:pt idx="69">
                  <c:v>9.5899999999999981</c:v>
                </c:pt>
                <c:pt idx="70">
                  <c:v>9.5899999999999981</c:v>
                </c:pt>
                <c:pt idx="71">
                  <c:v>9.5899999999999981</c:v>
                </c:pt>
                <c:pt idx="72">
                  <c:v>9.5899999999999981</c:v>
                </c:pt>
                <c:pt idx="73">
                  <c:v>9.5899999999999981</c:v>
                </c:pt>
                <c:pt idx="74">
                  <c:v>9.5899999999999981</c:v>
                </c:pt>
                <c:pt idx="75">
                  <c:v>9.8499999999999979</c:v>
                </c:pt>
                <c:pt idx="76">
                  <c:v>9.8499999999999979</c:v>
                </c:pt>
                <c:pt idx="77">
                  <c:v>9.8999999999999986</c:v>
                </c:pt>
                <c:pt idx="78">
                  <c:v>10.11</c:v>
                </c:pt>
                <c:pt idx="79">
                  <c:v>10.11</c:v>
                </c:pt>
                <c:pt idx="80">
                  <c:v>10.11</c:v>
                </c:pt>
                <c:pt idx="81">
                  <c:v>10.129999999999999</c:v>
                </c:pt>
                <c:pt idx="82">
                  <c:v>10.129999999999999</c:v>
                </c:pt>
                <c:pt idx="83">
                  <c:v>10.129999999999999</c:v>
                </c:pt>
                <c:pt idx="84">
                  <c:v>10.129999999999999</c:v>
                </c:pt>
                <c:pt idx="85">
                  <c:v>10.129999999999999</c:v>
                </c:pt>
                <c:pt idx="86">
                  <c:v>10.29</c:v>
                </c:pt>
                <c:pt idx="87">
                  <c:v>10.299999999999999</c:v>
                </c:pt>
                <c:pt idx="88">
                  <c:v>10.299999999999999</c:v>
                </c:pt>
                <c:pt idx="89">
                  <c:v>10.399999999999999</c:v>
                </c:pt>
                <c:pt idx="90">
                  <c:v>10.399999999999999</c:v>
                </c:pt>
                <c:pt idx="91">
                  <c:v>10.399999999999999</c:v>
                </c:pt>
                <c:pt idx="92">
                  <c:v>10.479999999999999</c:v>
                </c:pt>
                <c:pt idx="93">
                  <c:v>10.629999999999999</c:v>
                </c:pt>
                <c:pt idx="94">
                  <c:v>10.629999999999999</c:v>
                </c:pt>
                <c:pt idx="95">
                  <c:v>10.629999999999999</c:v>
                </c:pt>
                <c:pt idx="96">
                  <c:v>10.629999999999999</c:v>
                </c:pt>
                <c:pt idx="97">
                  <c:v>10.959999999999999</c:v>
                </c:pt>
                <c:pt idx="98">
                  <c:v>10.959999999999999</c:v>
                </c:pt>
                <c:pt idx="99">
                  <c:v>10.959999999999999</c:v>
                </c:pt>
                <c:pt idx="100">
                  <c:v>10.959999999999999</c:v>
                </c:pt>
                <c:pt idx="101">
                  <c:v>11.02</c:v>
                </c:pt>
                <c:pt idx="102">
                  <c:v>11.69</c:v>
                </c:pt>
                <c:pt idx="103">
                  <c:v>11.7</c:v>
                </c:pt>
                <c:pt idx="104">
                  <c:v>11.77</c:v>
                </c:pt>
                <c:pt idx="105">
                  <c:v>11.77</c:v>
                </c:pt>
                <c:pt idx="106">
                  <c:v>11.78</c:v>
                </c:pt>
                <c:pt idx="107">
                  <c:v>11.799999999999999</c:v>
                </c:pt>
                <c:pt idx="108">
                  <c:v>11.799999999999999</c:v>
                </c:pt>
                <c:pt idx="109">
                  <c:v>11.799999999999999</c:v>
                </c:pt>
                <c:pt idx="110">
                  <c:v>11.799999999999999</c:v>
                </c:pt>
                <c:pt idx="111">
                  <c:v>11.799999999999999</c:v>
                </c:pt>
                <c:pt idx="112">
                  <c:v>11.95</c:v>
                </c:pt>
                <c:pt idx="113">
                  <c:v>12.879999999999999</c:v>
                </c:pt>
                <c:pt idx="114">
                  <c:v>13.069999999999999</c:v>
                </c:pt>
                <c:pt idx="115">
                  <c:v>13.069999999999999</c:v>
                </c:pt>
                <c:pt idx="116">
                  <c:v>13.079999999999998</c:v>
                </c:pt>
                <c:pt idx="117">
                  <c:v>13.079999999999998</c:v>
                </c:pt>
                <c:pt idx="118">
                  <c:v>13.359999999999998</c:v>
                </c:pt>
                <c:pt idx="119">
                  <c:v>14.029999999999998</c:v>
                </c:pt>
                <c:pt idx="120">
                  <c:v>14.179999999999998</c:v>
                </c:pt>
                <c:pt idx="121">
                  <c:v>14.179999999999998</c:v>
                </c:pt>
                <c:pt idx="122">
                  <c:v>15.429999999999998</c:v>
                </c:pt>
                <c:pt idx="123">
                  <c:v>16.909999999999997</c:v>
                </c:pt>
                <c:pt idx="124">
                  <c:v>17.199999999999996</c:v>
                </c:pt>
                <c:pt idx="125">
                  <c:v>17.199999999999996</c:v>
                </c:pt>
                <c:pt idx="126">
                  <c:v>17.209999999999997</c:v>
                </c:pt>
                <c:pt idx="127">
                  <c:v>17.22</c:v>
                </c:pt>
                <c:pt idx="128">
                  <c:v>17.22</c:v>
                </c:pt>
                <c:pt idx="129">
                  <c:v>17.22</c:v>
                </c:pt>
                <c:pt idx="130">
                  <c:v>17.22</c:v>
                </c:pt>
                <c:pt idx="131">
                  <c:v>17.22</c:v>
                </c:pt>
                <c:pt idx="132">
                  <c:v>17.369999999999997</c:v>
                </c:pt>
                <c:pt idx="133">
                  <c:v>17.399999999999999</c:v>
                </c:pt>
                <c:pt idx="134">
                  <c:v>17.399999999999999</c:v>
                </c:pt>
                <c:pt idx="135">
                  <c:v>17.399999999999999</c:v>
                </c:pt>
                <c:pt idx="136">
                  <c:v>17.41</c:v>
                </c:pt>
                <c:pt idx="137">
                  <c:v>17.78</c:v>
                </c:pt>
                <c:pt idx="138">
                  <c:v>17.78</c:v>
                </c:pt>
                <c:pt idx="139">
                  <c:v>17.78</c:v>
                </c:pt>
                <c:pt idx="140">
                  <c:v>17.78</c:v>
                </c:pt>
                <c:pt idx="141">
                  <c:v>17.78</c:v>
                </c:pt>
                <c:pt idx="142">
                  <c:v>18.02</c:v>
                </c:pt>
                <c:pt idx="143">
                  <c:v>18.03</c:v>
                </c:pt>
                <c:pt idx="144">
                  <c:v>18.03</c:v>
                </c:pt>
                <c:pt idx="145">
                  <c:v>18.03</c:v>
                </c:pt>
                <c:pt idx="146">
                  <c:v>18.03</c:v>
                </c:pt>
                <c:pt idx="147">
                  <c:v>19</c:v>
                </c:pt>
                <c:pt idx="148">
                  <c:v>19.100000000000001</c:v>
                </c:pt>
                <c:pt idx="149">
                  <c:v>19.100000000000001</c:v>
                </c:pt>
                <c:pt idx="150">
                  <c:v>19.100000000000001</c:v>
                </c:pt>
                <c:pt idx="151">
                  <c:v>19.48</c:v>
                </c:pt>
                <c:pt idx="152">
                  <c:v>20.47</c:v>
                </c:pt>
                <c:pt idx="153">
                  <c:v>20.509999999999998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00-D243-ABE0-22C02CE8C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0468287"/>
        <c:axId val="1922539487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Day</c:v>
                </c:pt>
              </c:strCache>
            </c:strRef>
          </c:tx>
          <c:spPr>
            <a:ln w="38100" cap="rnd">
              <a:solidFill>
                <a:srgbClr val="0F15C5"/>
              </a:solidFill>
              <a:round/>
            </a:ln>
            <a:effectLst/>
          </c:spPr>
          <c:marker>
            <c:symbol val="none"/>
          </c:marker>
          <c:cat>
            <c:numRef>
              <c:f>Sheet1!$A$2:$A$155</c:f>
              <c:numCache>
                <c:formatCode>m/d/yy</c:formatCode>
                <c:ptCount val="154"/>
                <c:pt idx="0">
                  <c:v>43617</c:v>
                </c:pt>
                <c:pt idx="1">
                  <c:v>43618</c:v>
                </c:pt>
                <c:pt idx="2">
                  <c:v>43619</c:v>
                </c:pt>
                <c:pt idx="3">
                  <c:v>43620</c:v>
                </c:pt>
                <c:pt idx="4">
                  <c:v>43621</c:v>
                </c:pt>
                <c:pt idx="5">
                  <c:v>43622</c:v>
                </c:pt>
                <c:pt idx="6">
                  <c:v>43623</c:v>
                </c:pt>
                <c:pt idx="7">
                  <c:v>43624</c:v>
                </c:pt>
                <c:pt idx="8">
                  <c:v>43625</c:v>
                </c:pt>
                <c:pt idx="9">
                  <c:v>43626</c:v>
                </c:pt>
                <c:pt idx="10">
                  <c:v>43627</c:v>
                </c:pt>
                <c:pt idx="11">
                  <c:v>43628</c:v>
                </c:pt>
                <c:pt idx="12">
                  <c:v>43629</c:v>
                </c:pt>
                <c:pt idx="13">
                  <c:v>43630</c:v>
                </c:pt>
                <c:pt idx="14">
                  <c:v>43631</c:v>
                </c:pt>
                <c:pt idx="15">
                  <c:v>43632</c:v>
                </c:pt>
                <c:pt idx="16">
                  <c:v>43633</c:v>
                </c:pt>
                <c:pt idx="17">
                  <c:v>43634</c:v>
                </c:pt>
                <c:pt idx="18">
                  <c:v>43635</c:v>
                </c:pt>
                <c:pt idx="19">
                  <c:v>43636</c:v>
                </c:pt>
                <c:pt idx="20">
                  <c:v>43637</c:v>
                </c:pt>
                <c:pt idx="21">
                  <c:v>43638</c:v>
                </c:pt>
                <c:pt idx="22">
                  <c:v>43639</c:v>
                </c:pt>
                <c:pt idx="23">
                  <c:v>43640</c:v>
                </c:pt>
                <c:pt idx="24">
                  <c:v>43641</c:v>
                </c:pt>
                <c:pt idx="25">
                  <c:v>43642</c:v>
                </c:pt>
                <c:pt idx="26">
                  <c:v>43643</c:v>
                </c:pt>
                <c:pt idx="27">
                  <c:v>43644</c:v>
                </c:pt>
                <c:pt idx="28">
                  <c:v>43645</c:v>
                </c:pt>
                <c:pt idx="29">
                  <c:v>43646</c:v>
                </c:pt>
                <c:pt idx="30">
                  <c:v>43647</c:v>
                </c:pt>
                <c:pt idx="31">
                  <c:v>43648</c:v>
                </c:pt>
                <c:pt idx="32">
                  <c:v>43649</c:v>
                </c:pt>
                <c:pt idx="33">
                  <c:v>43650</c:v>
                </c:pt>
                <c:pt idx="34">
                  <c:v>43651</c:v>
                </c:pt>
                <c:pt idx="35">
                  <c:v>43652</c:v>
                </c:pt>
                <c:pt idx="36">
                  <c:v>43653</c:v>
                </c:pt>
                <c:pt idx="37">
                  <c:v>43654</c:v>
                </c:pt>
                <c:pt idx="38">
                  <c:v>43655</c:v>
                </c:pt>
                <c:pt idx="39">
                  <c:v>43656</c:v>
                </c:pt>
                <c:pt idx="40">
                  <c:v>43657</c:v>
                </c:pt>
                <c:pt idx="41">
                  <c:v>43658</c:v>
                </c:pt>
                <c:pt idx="42">
                  <c:v>43659</c:v>
                </c:pt>
                <c:pt idx="43">
                  <c:v>43660</c:v>
                </c:pt>
                <c:pt idx="44">
                  <c:v>43661</c:v>
                </c:pt>
                <c:pt idx="45">
                  <c:v>43662</c:v>
                </c:pt>
                <c:pt idx="46">
                  <c:v>43663</c:v>
                </c:pt>
                <c:pt idx="47">
                  <c:v>43664</c:v>
                </c:pt>
                <c:pt idx="48">
                  <c:v>43665</c:v>
                </c:pt>
                <c:pt idx="49">
                  <c:v>43666</c:v>
                </c:pt>
                <c:pt idx="50">
                  <c:v>43667</c:v>
                </c:pt>
                <c:pt idx="51">
                  <c:v>43668</c:v>
                </c:pt>
                <c:pt idx="52">
                  <c:v>43669</c:v>
                </c:pt>
                <c:pt idx="53">
                  <c:v>43670</c:v>
                </c:pt>
                <c:pt idx="54">
                  <c:v>43671</c:v>
                </c:pt>
                <c:pt idx="55">
                  <c:v>43672</c:v>
                </c:pt>
                <c:pt idx="56">
                  <c:v>43673</c:v>
                </c:pt>
                <c:pt idx="57">
                  <c:v>43674</c:v>
                </c:pt>
                <c:pt idx="58">
                  <c:v>43675</c:v>
                </c:pt>
                <c:pt idx="59">
                  <c:v>43676</c:v>
                </c:pt>
                <c:pt idx="60">
                  <c:v>43677</c:v>
                </c:pt>
                <c:pt idx="61">
                  <c:v>43678</c:v>
                </c:pt>
                <c:pt idx="62">
                  <c:v>43679</c:v>
                </c:pt>
                <c:pt idx="63">
                  <c:v>43680</c:v>
                </c:pt>
                <c:pt idx="64">
                  <c:v>43681</c:v>
                </c:pt>
                <c:pt idx="65">
                  <c:v>43682</c:v>
                </c:pt>
                <c:pt idx="66">
                  <c:v>43683</c:v>
                </c:pt>
                <c:pt idx="67">
                  <c:v>43684</c:v>
                </c:pt>
                <c:pt idx="68">
                  <c:v>43685</c:v>
                </c:pt>
                <c:pt idx="69">
                  <c:v>43686</c:v>
                </c:pt>
                <c:pt idx="70">
                  <c:v>43687</c:v>
                </c:pt>
                <c:pt idx="71">
                  <c:v>43688</c:v>
                </c:pt>
                <c:pt idx="72">
                  <c:v>43689</c:v>
                </c:pt>
                <c:pt idx="73">
                  <c:v>43690</c:v>
                </c:pt>
                <c:pt idx="74">
                  <c:v>43691</c:v>
                </c:pt>
                <c:pt idx="75">
                  <c:v>43692</c:v>
                </c:pt>
                <c:pt idx="76">
                  <c:v>43693</c:v>
                </c:pt>
                <c:pt idx="77">
                  <c:v>43694</c:v>
                </c:pt>
                <c:pt idx="78">
                  <c:v>43695</c:v>
                </c:pt>
                <c:pt idx="79">
                  <c:v>43696</c:v>
                </c:pt>
                <c:pt idx="80">
                  <c:v>43697</c:v>
                </c:pt>
                <c:pt idx="81">
                  <c:v>43698</c:v>
                </c:pt>
                <c:pt idx="82">
                  <c:v>43699</c:v>
                </c:pt>
                <c:pt idx="83">
                  <c:v>43700</c:v>
                </c:pt>
                <c:pt idx="84">
                  <c:v>43701</c:v>
                </c:pt>
                <c:pt idx="85">
                  <c:v>43702</c:v>
                </c:pt>
                <c:pt idx="86">
                  <c:v>43703</c:v>
                </c:pt>
                <c:pt idx="87">
                  <c:v>43704</c:v>
                </c:pt>
                <c:pt idx="88">
                  <c:v>43705</c:v>
                </c:pt>
                <c:pt idx="89">
                  <c:v>43706</c:v>
                </c:pt>
                <c:pt idx="90">
                  <c:v>43707</c:v>
                </c:pt>
                <c:pt idx="91">
                  <c:v>43708</c:v>
                </c:pt>
                <c:pt idx="92">
                  <c:v>43709</c:v>
                </c:pt>
                <c:pt idx="93">
                  <c:v>43710</c:v>
                </c:pt>
                <c:pt idx="94">
                  <c:v>43711</c:v>
                </c:pt>
                <c:pt idx="95">
                  <c:v>43712</c:v>
                </c:pt>
                <c:pt idx="96">
                  <c:v>43713</c:v>
                </c:pt>
                <c:pt idx="97">
                  <c:v>43714</c:v>
                </c:pt>
                <c:pt idx="98">
                  <c:v>43715</c:v>
                </c:pt>
                <c:pt idx="99">
                  <c:v>43716</c:v>
                </c:pt>
                <c:pt idx="100">
                  <c:v>43717</c:v>
                </c:pt>
                <c:pt idx="101">
                  <c:v>43718</c:v>
                </c:pt>
                <c:pt idx="102">
                  <c:v>43719</c:v>
                </c:pt>
                <c:pt idx="103">
                  <c:v>43720</c:v>
                </c:pt>
                <c:pt idx="104">
                  <c:v>43721</c:v>
                </c:pt>
                <c:pt idx="105">
                  <c:v>43722</c:v>
                </c:pt>
                <c:pt idx="106">
                  <c:v>43723</c:v>
                </c:pt>
                <c:pt idx="107">
                  <c:v>43724</c:v>
                </c:pt>
                <c:pt idx="108">
                  <c:v>43725</c:v>
                </c:pt>
                <c:pt idx="109">
                  <c:v>43726</c:v>
                </c:pt>
                <c:pt idx="110">
                  <c:v>43727</c:v>
                </c:pt>
                <c:pt idx="111">
                  <c:v>43728</c:v>
                </c:pt>
                <c:pt idx="112">
                  <c:v>43729</c:v>
                </c:pt>
                <c:pt idx="113">
                  <c:v>43730</c:v>
                </c:pt>
                <c:pt idx="114">
                  <c:v>43731</c:v>
                </c:pt>
                <c:pt idx="115">
                  <c:v>43732</c:v>
                </c:pt>
                <c:pt idx="116">
                  <c:v>43733</c:v>
                </c:pt>
                <c:pt idx="117">
                  <c:v>43734</c:v>
                </c:pt>
                <c:pt idx="118">
                  <c:v>43735</c:v>
                </c:pt>
                <c:pt idx="119">
                  <c:v>43736</c:v>
                </c:pt>
                <c:pt idx="120">
                  <c:v>43737</c:v>
                </c:pt>
                <c:pt idx="121">
                  <c:v>43738</c:v>
                </c:pt>
                <c:pt idx="122">
                  <c:v>43739</c:v>
                </c:pt>
                <c:pt idx="123">
                  <c:v>43740</c:v>
                </c:pt>
                <c:pt idx="124">
                  <c:v>43741</c:v>
                </c:pt>
                <c:pt idx="125">
                  <c:v>43742</c:v>
                </c:pt>
                <c:pt idx="126">
                  <c:v>43743</c:v>
                </c:pt>
                <c:pt idx="127">
                  <c:v>43744</c:v>
                </c:pt>
                <c:pt idx="128">
                  <c:v>43745</c:v>
                </c:pt>
                <c:pt idx="129">
                  <c:v>43746</c:v>
                </c:pt>
                <c:pt idx="130">
                  <c:v>43747</c:v>
                </c:pt>
                <c:pt idx="131">
                  <c:v>43748</c:v>
                </c:pt>
                <c:pt idx="132">
                  <c:v>43749</c:v>
                </c:pt>
                <c:pt idx="133">
                  <c:v>43750</c:v>
                </c:pt>
                <c:pt idx="134">
                  <c:v>43751</c:v>
                </c:pt>
                <c:pt idx="135">
                  <c:v>43752</c:v>
                </c:pt>
                <c:pt idx="136">
                  <c:v>43753</c:v>
                </c:pt>
                <c:pt idx="137">
                  <c:v>43754</c:v>
                </c:pt>
                <c:pt idx="138">
                  <c:v>43755</c:v>
                </c:pt>
                <c:pt idx="139">
                  <c:v>43756</c:v>
                </c:pt>
                <c:pt idx="140">
                  <c:v>43757</c:v>
                </c:pt>
                <c:pt idx="141">
                  <c:v>43758</c:v>
                </c:pt>
                <c:pt idx="142">
                  <c:v>43759</c:v>
                </c:pt>
                <c:pt idx="143">
                  <c:v>43760</c:v>
                </c:pt>
                <c:pt idx="144">
                  <c:v>43761</c:v>
                </c:pt>
                <c:pt idx="145">
                  <c:v>43762</c:v>
                </c:pt>
                <c:pt idx="146">
                  <c:v>43763</c:v>
                </c:pt>
                <c:pt idx="147">
                  <c:v>43764</c:v>
                </c:pt>
                <c:pt idx="148">
                  <c:v>43765</c:v>
                </c:pt>
                <c:pt idx="149">
                  <c:v>43766</c:v>
                </c:pt>
                <c:pt idx="150">
                  <c:v>43767</c:v>
                </c:pt>
                <c:pt idx="151">
                  <c:v>43768</c:v>
                </c:pt>
                <c:pt idx="152">
                  <c:v>43769</c:v>
                </c:pt>
                <c:pt idx="153">
                  <c:v>43770</c:v>
                </c:pt>
              </c:numCache>
            </c:numRef>
          </c:cat>
          <c:val>
            <c:numRef>
              <c:f>Sheet1!$B$2:$B$155</c:f>
              <c:numCache>
                <c:formatCode>General</c:formatCode>
                <c:ptCount val="154"/>
                <c:pt idx="0">
                  <c:v>0.61</c:v>
                </c:pt>
                <c:pt idx="1">
                  <c:v>0.13</c:v>
                </c:pt>
                <c:pt idx="2">
                  <c:v>0</c:v>
                </c:pt>
                <c:pt idx="3">
                  <c:v>0</c:v>
                </c:pt>
                <c:pt idx="4">
                  <c:v>0.5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0.52</c:v>
                </c:pt>
                <c:pt idx="9">
                  <c:v>2.0099999999999998</c:v>
                </c:pt>
                <c:pt idx="10">
                  <c:v>0</c:v>
                </c:pt>
                <c:pt idx="11">
                  <c:v>0</c:v>
                </c:pt>
                <c:pt idx="12">
                  <c:v>0.72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0.05</c:v>
                </c:pt>
                <c:pt idx="17">
                  <c:v>0</c:v>
                </c:pt>
                <c:pt idx="18">
                  <c:v>0.04</c:v>
                </c:pt>
                <c:pt idx="19">
                  <c:v>1.94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0.32</c:v>
                </c:pt>
                <c:pt idx="24">
                  <c:v>0.05</c:v>
                </c:pt>
                <c:pt idx="25">
                  <c:v>0</c:v>
                </c:pt>
                <c:pt idx="26">
                  <c:v>0</c:v>
                </c:pt>
                <c:pt idx="27">
                  <c:v>0.08</c:v>
                </c:pt>
                <c:pt idx="28">
                  <c:v>0</c:v>
                </c:pt>
                <c:pt idx="29">
                  <c:v>0</c:v>
                </c:pt>
                <c:pt idx="30">
                  <c:v>0.01</c:v>
                </c:pt>
                <c:pt idx="31">
                  <c:v>0.25</c:v>
                </c:pt>
                <c:pt idx="32">
                  <c:v>0</c:v>
                </c:pt>
                <c:pt idx="33">
                  <c:v>0</c:v>
                </c:pt>
                <c:pt idx="34">
                  <c:v>0.61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0.01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0.01</c:v>
                </c:pt>
                <c:pt idx="43">
                  <c:v>0</c:v>
                </c:pt>
                <c:pt idx="44">
                  <c:v>0.19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0.85</c:v>
                </c:pt>
                <c:pt idx="50">
                  <c:v>0</c:v>
                </c:pt>
                <c:pt idx="51">
                  <c:v>0.01</c:v>
                </c:pt>
                <c:pt idx="52">
                  <c:v>0.02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0.41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0.05</c:v>
                </c:pt>
                <c:pt idx="67">
                  <c:v>0</c:v>
                </c:pt>
                <c:pt idx="68">
                  <c:v>0.2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0.26</c:v>
                </c:pt>
                <c:pt idx="76">
                  <c:v>0</c:v>
                </c:pt>
                <c:pt idx="77">
                  <c:v>0.05</c:v>
                </c:pt>
                <c:pt idx="78">
                  <c:v>0.21</c:v>
                </c:pt>
                <c:pt idx="79">
                  <c:v>0</c:v>
                </c:pt>
                <c:pt idx="80">
                  <c:v>0</c:v>
                </c:pt>
                <c:pt idx="81">
                  <c:v>0.02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0.16</c:v>
                </c:pt>
                <c:pt idx="87">
                  <c:v>0.01</c:v>
                </c:pt>
                <c:pt idx="88">
                  <c:v>0</c:v>
                </c:pt>
                <c:pt idx="89">
                  <c:v>0.1</c:v>
                </c:pt>
                <c:pt idx="90">
                  <c:v>0</c:v>
                </c:pt>
                <c:pt idx="91">
                  <c:v>0</c:v>
                </c:pt>
                <c:pt idx="92">
                  <c:v>0.08</c:v>
                </c:pt>
                <c:pt idx="93">
                  <c:v>0.15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0.33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0.06</c:v>
                </c:pt>
                <c:pt idx="102">
                  <c:v>0.67</c:v>
                </c:pt>
                <c:pt idx="103">
                  <c:v>0.01</c:v>
                </c:pt>
                <c:pt idx="104">
                  <c:v>7.0000000000000007E-2</c:v>
                </c:pt>
                <c:pt idx="105">
                  <c:v>0</c:v>
                </c:pt>
                <c:pt idx="106">
                  <c:v>0.01</c:v>
                </c:pt>
                <c:pt idx="107">
                  <c:v>0.02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0.15</c:v>
                </c:pt>
                <c:pt idx="113">
                  <c:v>0.93</c:v>
                </c:pt>
                <c:pt idx="114">
                  <c:v>0.19</c:v>
                </c:pt>
                <c:pt idx="115">
                  <c:v>0</c:v>
                </c:pt>
                <c:pt idx="116">
                  <c:v>0.01</c:v>
                </c:pt>
                <c:pt idx="117">
                  <c:v>0</c:v>
                </c:pt>
                <c:pt idx="118">
                  <c:v>0.28000000000000003</c:v>
                </c:pt>
                <c:pt idx="119">
                  <c:v>0.67</c:v>
                </c:pt>
                <c:pt idx="120">
                  <c:v>0.15</c:v>
                </c:pt>
                <c:pt idx="121">
                  <c:v>0</c:v>
                </c:pt>
                <c:pt idx="122">
                  <c:v>1.25</c:v>
                </c:pt>
                <c:pt idx="123">
                  <c:v>1.48</c:v>
                </c:pt>
                <c:pt idx="124">
                  <c:v>0.28999999999999998</c:v>
                </c:pt>
                <c:pt idx="125">
                  <c:v>0</c:v>
                </c:pt>
                <c:pt idx="126">
                  <c:v>0.01</c:v>
                </c:pt>
                <c:pt idx="127">
                  <c:v>0.01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0.15</c:v>
                </c:pt>
                <c:pt idx="133">
                  <c:v>0.03</c:v>
                </c:pt>
                <c:pt idx="134">
                  <c:v>0</c:v>
                </c:pt>
                <c:pt idx="135">
                  <c:v>0</c:v>
                </c:pt>
                <c:pt idx="136">
                  <c:v>0.01</c:v>
                </c:pt>
                <c:pt idx="137">
                  <c:v>0.37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0.24</c:v>
                </c:pt>
                <c:pt idx="143">
                  <c:v>0.01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0.97</c:v>
                </c:pt>
                <c:pt idx="148">
                  <c:v>0.1</c:v>
                </c:pt>
                <c:pt idx="149">
                  <c:v>0</c:v>
                </c:pt>
                <c:pt idx="150">
                  <c:v>0</c:v>
                </c:pt>
                <c:pt idx="151">
                  <c:v>0.38</c:v>
                </c:pt>
                <c:pt idx="152">
                  <c:v>0.99</c:v>
                </c:pt>
                <c:pt idx="153">
                  <c:v>0.04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00-D243-ABE0-22C02CE8C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7230559"/>
        <c:axId val="1922076447"/>
      </c:lineChart>
      <c:dateAx>
        <c:axId val="1860468287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pPr>
            <a:endParaRPr lang="en-US"/>
          </a:p>
        </c:txPr>
        <c:crossAx val="1922539487"/>
        <c:crosses val="autoZero"/>
        <c:auto val="1"/>
        <c:lblOffset val="100"/>
        <c:baseTimeUnit val="days"/>
      </c:dateAx>
      <c:valAx>
        <c:axId val="1922539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pPr>
            <a:endParaRPr lang="en-US"/>
          </a:p>
        </c:txPr>
        <c:crossAx val="1860468287"/>
        <c:crosses val="autoZero"/>
        <c:crossBetween val="between"/>
      </c:valAx>
      <c:valAx>
        <c:axId val="1922076447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pPr>
            <a:endParaRPr lang="en-US"/>
          </a:p>
        </c:txPr>
        <c:crossAx val="1877230559"/>
        <c:crosses val="max"/>
        <c:crossBetween val="between"/>
      </c:valAx>
      <c:dateAx>
        <c:axId val="1877230559"/>
        <c:scaling>
          <c:orientation val="minMax"/>
        </c:scaling>
        <c:delete val="1"/>
        <c:axPos val="b"/>
        <c:numFmt formatCode="m/d/yy" sourceLinked="1"/>
        <c:majorTickMark val="out"/>
        <c:minorTickMark val="none"/>
        <c:tickLblPos val="nextTo"/>
        <c:crossAx val="1922076447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181312190370336"/>
          <c:y val="0.90968745214937552"/>
          <c:w val="0.72656429386728261"/>
          <c:h val="7.51594357951506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Time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Times" pitchFamily="2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89623522642355E-2"/>
          <c:y val="5.1004814655981237E-2"/>
          <c:w val="0.86009782732180173"/>
          <c:h val="0.72936008042278377"/>
        </c:manualLayout>
      </c:layou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Day2019</c:v>
                </c:pt>
              </c:strCache>
            </c:strRef>
          </c:tx>
          <c:spPr>
            <a:ln w="47625" cap="rnd">
              <a:solidFill>
                <a:srgbClr val="0F15C5"/>
              </a:solidFill>
              <a:round/>
            </a:ln>
            <a:effectLst/>
          </c:spPr>
          <c:marker>
            <c:symbol val="none"/>
          </c:marker>
          <c:cat>
            <c:numRef>
              <c:f>Sheet2!$A$2:$A$155</c:f>
              <c:numCache>
                <c:formatCode>m/d/yy</c:formatCode>
                <c:ptCount val="154"/>
                <c:pt idx="0">
                  <c:v>43617</c:v>
                </c:pt>
                <c:pt idx="1">
                  <c:v>43618</c:v>
                </c:pt>
                <c:pt idx="2">
                  <c:v>43619</c:v>
                </c:pt>
                <c:pt idx="3">
                  <c:v>43620</c:v>
                </c:pt>
                <c:pt idx="4">
                  <c:v>43621</c:v>
                </c:pt>
                <c:pt idx="5">
                  <c:v>43622</c:v>
                </c:pt>
                <c:pt idx="6">
                  <c:v>43623</c:v>
                </c:pt>
                <c:pt idx="7">
                  <c:v>43624</c:v>
                </c:pt>
                <c:pt idx="8">
                  <c:v>43625</c:v>
                </c:pt>
                <c:pt idx="9">
                  <c:v>43626</c:v>
                </c:pt>
                <c:pt idx="10">
                  <c:v>43627</c:v>
                </c:pt>
                <c:pt idx="11">
                  <c:v>43628</c:v>
                </c:pt>
                <c:pt idx="12">
                  <c:v>43629</c:v>
                </c:pt>
                <c:pt idx="13">
                  <c:v>43630</c:v>
                </c:pt>
                <c:pt idx="14">
                  <c:v>43631</c:v>
                </c:pt>
                <c:pt idx="15">
                  <c:v>43632</c:v>
                </c:pt>
                <c:pt idx="16">
                  <c:v>43633</c:v>
                </c:pt>
                <c:pt idx="17">
                  <c:v>43634</c:v>
                </c:pt>
                <c:pt idx="18">
                  <c:v>43635</c:v>
                </c:pt>
                <c:pt idx="19">
                  <c:v>43636</c:v>
                </c:pt>
                <c:pt idx="20">
                  <c:v>43637</c:v>
                </c:pt>
                <c:pt idx="21">
                  <c:v>43638</c:v>
                </c:pt>
                <c:pt idx="22">
                  <c:v>43639</c:v>
                </c:pt>
                <c:pt idx="23">
                  <c:v>43640</c:v>
                </c:pt>
                <c:pt idx="24">
                  <c:v>43641</c:v>
                </c:pt>
                <c:pt idx="25">
                  <c:v>43642</c:v>
                </c:pt>
                <c:pt idx="26">
                  <c:v>43643</c:v>
                </c:pt>
                <c:pt idx="27">
                  <c:v>43644</c:v>
                </c:pt>
                <c:pt idx="28">
                  <c:v>43645</c:v>
                </c:pt>
                <c:pt idx="29">
                  <c:v>43646</c:v>
                </c:pt>
                <c:pt idx="30">
                  <c:v>43647</c:v>
                </c:pt>
                <c:pt idx="31">
                  <c:v>43648</c:v>
                </c:pt>
                <c:pt idx="32">
                  <c:v>43649</c:v>
                </c:pt>
                <c:pt idx="33">
                  <c:v>43650</c:v>
                </c:pt>
                <c:pt idx="34">
                  <c:v>43651</c:v>
                </c:pt>
                <c:pt idx="35">
                  <c:v>43652</c:v>
                </c:pt>
                <c:pt idx="36">
                  <c:v>43653</c:v>
                </c:pt>
                <c:pt idx="37">
                  <c:v>43654</c:v>
                </c:pt>
                <c:pt idx="38">
                  <c:v>43655</c:v>
                </c:pt>
                <c:pt idx="39">
                  <c:v>43656</c:v>
                </c:pt>
                <c:pt idx="40">
                  <c:v>43657</c:v>
                </c:pt>
                <c:pt idx="41">
                  <c:v>43658</c:v>
                </c:pt>
                <c:pt idx="42">
                  <c:v>43659</c:v>
                </c:pt>
                <c:pt idx="43">
                  <c:v>43660</c:v>
                </c:pt>
                <c:pt idx="44">
                  <c:v>43661</c:v>
                </c:pt>
                <c:pt idx="45">
                  <c:v>43662</c:v>
                </c:pt>
                <c:pt idx="46">
                  <c:v>43663</c:v>
                </c:pt>
                <c:pt idx="47">
                  <c:v>43664</c:v>
                </c:pt>
                <c:pt idx="48">
                  <c:v>43665</c:v>
                </c:pt>
                <c:pt idx="49">
                  <c:v>43666</c:v>
                </c:pt>
                <c:pt idx="50">
                  <c:v>43667</c:v>
                </c:pt>
                <c:pt idx="51">
                  <c:v>43668</c:v>
                </c:pt>
                <c:pt idx="52">
                  <c:v>43669</c:v>
                </c:pt>
                <c:pt idx="53">
                  <c:v>43670</c:v>
                </c:pt>
                <c:pt idx="54">
                  <c:v>43671</c:v>
                </c:pt>
                <c:pt idx="55">
                  <c:v>43672</c:v>
                </c:pt>
                <c:pt idx="56">
                  <c:v>43673</c:v>
                </c:pt>
                <c:pt idx="57">
                  <c:v>43674</c:v>
                </c:pt>
                <c:pt idx="58">
                  <c:v>43675</c:v>
                </c:pt>
                <c:pt idx="59">
                  <c:v>43676</c:v>
                </c:pt>
                <c:pt idx="60">
                  <c:v>43677</c:v>
                </c:pt>
                <c:pt idx="61">
                  <c:v>43678</c:v>
                </c:pt>
                <c:pt idx="62">
                  <c:v>43679</c:v>
                </c:pt>
                <c:pt idx="63">
                  <c:v>43680</c:v>
                </c:pt>
                <c:pt idx="64">
                  <c:v>43681</c:v>
                </c:pt>
                <c:pt idx="65">
                  <c:v>43682</c:v>
                </c:pt>
                <c:pt idx="66">
                  <c:v>43683</c:v>
                </c:pt>
                <c:pt idx="67">
                  <c:v>43684</c:v>
                </c:pt>
                <c:pt idx="68">
                  <c:v>43685</c:v>
                </c:pt>
                <c:pt idx="69">
                  <c:v>43686</c:v>
                </c:pt>
                <c:pt idx="70">
                  <c:v>43687</c:v>
                </c:pt>
                <c:pt idx="71">
                  <c:v>43688</c:v>
                </c:pt>
                <c:pt idx="72">
                  <c:v>43689</c:v>
                </c:pt>
                <c:pt idx="73">
                  <c:v>43690</c:v>
                </c:pt>
                <c:pt idx="74">
                  <c:v>43691</c:v>
                </c:pt>
                <c:pt idx="75">
                  <c:v>43692</c:v>
                </c:pt>
                <c:pt idx="76">
                  <c:v>43693</c:v>
                </c:pt>
                <c:pt idx="77">
                  <c:v>43694</c:v>
                </c:pt>
                <c:pt idx="78">
                  <c:v>43695</c:v>
                </c:pt>
                <c:pt idx="79">
                  <c:v>43696</c:v>
                </c:pt>
                <c:pt idx="80">
                  <c:v>43697</c:v>
                </c:pt>
                <c:pt idx="81">
                  <c:v>43698</c:v>
                </c:pt>
                <c:pt idx="82">
                  <c:v>43699</c:v>
                </c:pt>
                <c:pt idx="83">
                  <c:v>43700</c:v>
                </c:pt>
                <c:pt idx="84">
                  <c:v>43701</c:v>
                </c:pt>
                <c:pt idx="85">
                  <c:v>43702</c:v>
                </c:pt>
                <c:pt idx="86">
                  <c:v>43703</c:v>
                </c:pt>
                <c:pt idx="87">
                  <c:v>43704</c:v>
                </c:pt>
                <c:pt idx="88">
                  <c:v>43705</c:v>
                </c:pt>
                <c:pt idx="89">
                  <c:v>43706</c:v>
                </c:pt>
                <c:pt idx="90">
                  <c:v>43707</c:v>
                </c:pt>
                <c:pt idx="91">
                  <c:v>43708</c:v>
                </c:pt>
                <c:pt idx="92">
                  <c:v>43709</c:v>
                </c:pt>
                <c:pt idx="93">
                  <c:v>43710</c:v>
                </c:pt>
                <c:pt idx="94">
                  <c:v>43711</c:v>
                </c:pt>
                <c:pt idx="95">
                  <c:v>43712</c:v>
                </c:pt>
                <c:pt idx="96">
                  <c:v>43713</c:v>
                </c:pt>
                <c:pt idx="97">
                  <c:v>43714</c:v>
                </c:pt>
                <c:pt idx="98">
                  <c:v>43715</c:v>
                </c:pt>
                <c:pt idx="99">
                  <c:v>43716</c:v>
                </c:pt>
                <c:pt idx="100">
                  <c:v>43717</c:v>
                </c:pt>
                <c:pt idx="101">
                  <c:v>43718</c:v>
                </c:pt>
                <c:pt idx="102">
                  <c:v>43719</c:v>
                </c:pt>
                <c:pt idx="103">
                  <c:v>43720</c:v>
                </c:pt>
                <c:pt idx="104">
                  <c:v>43721</c:v>
                </c:pt>
                <c:pt idx="105">
                  <c:v>43722</c:v>
                </c:pt>
                <c:pt idx="106">
                  <c:v>43723</c:v>
                </c:pt>
                <c:pt idx="107">
                  <c:v>43724</c:v>
                </c:pt>
                <c:pt idx="108">
                  <c:v>43725</c:v>
                </c:pt>
                <c:pt idx="109">
                  <c:v>43726</c:v>
                </c:pt>
                <c:pt idx="110">
                  <c:v>43727</c:v>
                </c:pt>
                <c:pt idx="111">
                  <c:v>43728</c:v>
                </c:pt>
                <c:pt idx="112">
                  <c:v>43729</c:v>
                </c:pt>
                <c:pt idx="113">
                  <c:v>43730</c:v>
                </c:pt>
                <c:pt idx="114">
                  <c:v>43731</c:v>
                </c:pt>
                <c:pt idx="115">
                  <c:v>43732</c:v>
                </c:pt>
                <c:pt idx="116">
                  <c:v>43733</c:v>
                </c:pt>
                <c:pt idx="117">
                  <c:v>43734</c:v>
                </c:pt>
                <c:pt idx="118">
                  <c:v>43735</c:v>
                </c:pt>
                <c:pt idx="119">
                  <c:v>43736</c:v>
                </c:pt>
                <c:pt idx="120">
                  <c:v>43737</c:v>
                </c:pt>
                <c:pt idx="121">
                  <c:v>43738</c:v>
                </c:pt>
                <c:pt idx="122">
                  <c:v>43739</c:v>
                </c:pt>
                <c:pt idx="123">
                  <c:v>43740</c:v>
                </c:pt>
                <c:pt idx="124">
                  <c:v>43741</c:v>
                </c:pt>
                <c:pt idx="125">
                  <c:v>43742</c:v>
                </c:pt>
                <c:pt idx="126">
                  <c:v>43743</c:v>
                </c:pt>
                <c:pt idx="127">
                  <c:v>43744</c:v>
                </c:pt>
                <c:pt idx="128">
                  <c:v>43745</c:v>
                </c:pt>
                <c:pt idx="129">
                  <c:v>43746</c:v>
                </c:pt>
                <c:pt idx="130">
                  <c:v>43747</c:v>
                </c:pt>
                <c:pt idx="131">
                  <c:v>43748</c:v>
                </c:pt>
                <c:pt idx="132">
                  <c:v>43749</c:v>
                </c:pt>
                <c:pt idx="133">
                  <c:v>43750</c:v>
                </c:pt>
                <c:pt idx="134">
                  <c:v>43751</c:v>
                </c:pt>
                <c:pt idx="135">
                  <c:v>43752</c:v>
                </c:pt>
                <c:pt idx="136">
                  <c:v>43753</c:v>
                </c:pt>
                <c:pt idx="137">
                  <c:v>43754</c:v>
                </c:pt>
                <c:pt idx="138">
                  <c:v>43755</c:v>
                </c:pt>
                <c:pt idx="139">
                  <c:v>43756</c:v>
                </c:pt>
                <c:pt idx="140">
                  <c:v>43757</c:v>
                </c:pt>
                <c:pt idx="141">
                  <c:v>43758</c:v>
                </c:pt>
                <c:pt idx="142">
                  <c:v>43759</c:v>
                </c:pt>
                <c:pt idx="143">
                  <c:v>43760</c:v>
                </c:pt>
                <c:pt idx="144">
                  <c:v>43761</c:v>
                </c:pt>
                <c:pt idx="145">
                  <c:v>43762</c:v>
                </c:pt>
                <c:pt idx="146">
                  <c:v>43763</c:v>
                </c:pt>
                <c:pt idx="147">
                  <c:v>43764</c:v>
                </c:pt>
                <c:pt idx="148">
                  <c:v>43765</c:v>
                </c:pt>
                <c:pt idx="149">
                  <c:v>43766</c:v>
                </c:pt>
                <c:pt idx="150">
                  <c:v>43767</c:v>
                </c:pt>
                <c:pt idx="151">
                  <c:v>43768</c:v>
                </c:pt>
                <c:pt idx="152">
                  <c:v>43769</c:v>
                </c:pt>
                <c:pt idx="153">
                  <c:v>43770</c:v>
                </c:pt>
              </c:numCache>
            </c:numRef>
          </c:cat>
          <c:val>
            <c:numRef>
              <c:f>Sheet2!$B$2:$B$155</c:f>
              <c:numCache>
                <c:formatCode>General</c:formatCode>
                <c:ptCount val="154"/>
                <c:pt idx="0">
                  <c:v>0.61</c:v>
                </c:pt>
                <c:pt idx="1">
                  <c:v>0.13</c:v>
                </c:pt>
                <c:pt idx="2">
                  <c:v>0</c:v>
                </c:pt>
                <c:pt idx="3">
                  <c:v>0</c:v>
                </c:pt>
                <c:pt idx="4">
                  <c:v>0.5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0.52</c:v>
                </c:pt>
                <c:pt idx="9">
                  <c:v>2.0099999999999998</c:v>
                </c:pt>
                <c:pt idx="10">
                  <c:v>0</c:v>
                </c:pt>
                <c:pt idx="11">
                  <c:v>0</c:v>
                </c:pt>
                <c:pt idx="12">
                  <c:v>0.72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0.05</c:v>
                </c:pt>
                <c:pt idx="17">
                  <c:v>0</c:v>
                </c:pt>
                <c:pt idx="18">
                  <c:v>0.04</c:v>
                </c:pt>
                <c:pt idx="19">
                  <c:v>1.94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0.32</c:v>
                </c:pt>
                <c:pt idx="24">
                  <c:v>0.05</c:v>
                </c:pt>
                <c:pt idx="25">
                  <c:v>0</c:v>
                </c:pt>
                <c:pt idx="26">
                  <c:v>0</c:v>
                </c:pt>
                <c:pt idx="27">
                  <c:v>0.08</c:v>
                </c:pt>
                <c:pt idx="28">
                  <c:v>0</c:v>
                </c:pt>
                <c:pt idx="29">
                  <c:v>0</c:v>
                </c:pt>
                <c:pt idx="30">
                  <c:v>0.01</c:v>
                </c:pt>
                <c:pt idx="31">
                  <c:v>0.25</c:v>
                </c:pt>
                <c:pt idx="32">
                  <c:v>0</c:v>
                </c:pt>
                <c:pt idx="33">
                  <c:v>0</c:v>
                </c:pt>
                <c:pt idx="34">
                  <c:v>0.61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0.01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0.01</c:v>
                </c:pt>
                <c:pt idx="43">
                  <c:v>0</c:v>
                </c:pt>
                <c:pt idx="44">
                  <c:v>0.19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0.85</c:v>
                </c:pt>
                <c:pt idx="50">
                  <c:v>0</c:v>
                </c:pt>
                <c:pt idx="51">
                  <c:v>0.01</c:v>
                </c:pt>
                <c:pt idx="52">
                  <c:v>0.02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0.41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0.05</c:v>
                </c:pt>
                <c:pt idx="67">
                  <c:v>0</c:v>
                </c:pt>
                <c:pt idx="68">
                  <c:v>0.2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0.26</c:v>
                </c:pt>
                <c:pt idx="76">
                  <c:v>0</c:v>
                </c:pt>
                <c:pt idx="77">
                  <c:v>0.05</c:v>
                </c:pt>
                <c:pt idx="78">
                  <c:v>0.21</c:v>
                </c:pt>
                <c:pt idx="79">
                  <c:v>0</c:v>
                </c:pt>
                <c:pt idx="80">
                  <c:v>0</c:v>
                </c:pt>
                <c:pt idx="81">
                  <c:v>0.02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0.16</c:v>
                </c:pt>
                <c:pt idx="87">
                  <c:v>0.01</c:v>
                </c:pt>
                <c:pt idx="88">
                  <c:v>0</c:v>
                </c:pt>
                <c:pt idx="89">
                  <c:v>0.1</c:v>
                </c:pt>
                <c:pt idx="90">
                  <c:v>0</c:v>
                </c:pt>
                <c:pt idx="91">
                  <c:v>0</c:v>
                </c:pt>
                <c:pt idx="92">
                  <c:v>0.08</c:v>
                </c:pt>
                <c:pt idx="93">
                  <c:v>0.15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0.33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0.06</c:v>
                </c:pt>
                <c:pt idx="102">
                  <c:v>0.67</c:v>
                </c:pt>
                <c:pt idx="103">
                  <c:v>0.01</c:v>
                </c:pt>
                <c:pt idx="104">
                  <c:v>7.0000000000000007E-2</c:v>
                </c:pt>
                <c:pt idx="105">
                  <c:v>0</c:v>
                </c:pt>
                <c:pt idx="106">
                  <c:v>0.01</c:v>
                </c:pt>
                <c:pt idx="107">
                  <c:v>0.02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0.15</c:v>
                </c:pt>
                <c:pt idx="113">
                  <c:v>0.93</c:v>
                </c:pt>
                <c:pt idx="114">
                  <c:v>0.19</c:v>
                </c:pt>
                <c:pt idx="115">
                  <c:v>0</c:v>
                </c:pt>
                <c:pt idx="116">
                  <c:v>0.01</c:v>
                </c:pt>
                <c:pt idx="117">
                  <c:v>0</c:v>
                </c:pt>
                <c:pt idx="118">
                  <c:v>0.28000000000000003</c:v>
                </c:pt>
                <c:pt idx="119">
                  <c:v>0.67</c:v>
                </c:pt>
                <c:pt idx="120">
                  <c:v>0.15</c:v>
                </c:pt>
                <c:pt idx="121">
                  <c:v>0</c:v>
                </c:pt>
                <c:pt idx="122">
                  <c:v>1.25</c:v>
                </c:pt>
                <c:pt idx="123">
                  <c:v>1.48</c:v>
                </c:pt>
                <c:pt idx="124">
                  <c:v>0.28999999999999998</c:v>
                </c:pt>
                <c:pt idx="125">
                  <c:v>0</c:v>
                </c:pt>
                <c:pt idx="126">
                  <c:v>0.01</c:v>
                </c:pt>
                <c:pt idx="127">
                  <c:v>0.01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0.15</c:v>
                </c:pt>
                <c:pt idx="133">
                  <c:v>0.03</c:v>
                </c:pt>
                <c:pt idx="134">
                  <c:v>0</c:v>
                </c:pt>
                <c:pt idx="135">
                  <c:v>0</c:v>
                </c:pt>
                <c:pt idx="136">
                  <c:v>0.01</c:v>
                </c:pt>
                <c:pt idx="137">
                  <c:v>0.37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0.24</c:v>
                </c:pt>
                <c:pt idx="143">
                  <c:v>0.01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0.97</c:v>
                </c:pt>
                <c:pt idx="148">
                  <c:v>0.1</c:v>
                </c:pt>
                <c:pt idx="149">
                  <c:v>0</c:v>
                </c:pt>
                <c:pt idx="150">
                  <c:v>0</c:v>
                </c:pt>
                <c:pt idx="151">
                  <c:v>0.38</c:v>
                </c:pt>
                <c:pt idx="152">
                  <c:v>0.99</c:v>
                </c:pt>
                <c:pt idx="153">
                  <c:v>0.04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FD-7840-BD0D-773C5A314E52}"/>
            </c:ext>
          </c:extLst>
        </c:ser>
        <c:ser>
          <c:idx val="1"/>
          <c:order val="1"/>
          <c:tx>
            <c:strRef>
              <c:f>Sheet2!$H$1</c:f>
              <c:strCache>
                <c:ptCount val="1"/>
                <c:pt idx="0">
                  <c:v>average</c:v>
                </c:pt>
              </c:strCache>
            </c:strRef>
          </c:tx>
          <c:spPr>
            <a:ln w="476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Sheet2!$A$2:$A$155</c:f>
              <c:numCache>
                <c:formatCode>m/d/yy</c:formatCode>
                <c:ptCount val="154"/>
                <c:pt idx="0">
                  <c:v>43617</c:v>
                </c:pt>
                <c:pt idx="1">
                  <c:v>43618</c:v>
                </c:pt>
                <c:pt idx="2">
                  <c:v>43619</c:v>
                </c:pt>
                <c:pt idx="3">
                  <c:v>43620</c:v>
                </c:pt>
                <c:pt idx="4">
                  <c:v>43621</c:v>
                </c:pt>
                <c:pt idx="5">
                  <c:v>43622</c:v>
                </c:pt>
                <c:pt idx="6">
                  <c:v>43623</c:v>
                </c:pt>
                <c:pt idx="7">
                  <c:v>43624</c:v>
                </c:pt>
                <c:pt idx="8">
                  <c:v>43625</c:v>
                </c:pt>
                <c:pt idx="9">
                  <c:v>43626</c:v>
                </c:pt>
                <c:pt idx="10">
                  <c:v>43627</c:v>
                </c:pt>
                <c:pt idx="11">
                  <c:v>43628</c:v>
                </c:pt>
                <c:pt idx="12">
                  <c:v>43629</c:v>
                </c:pt>
                <c:pt idx="13">
                  <c:v>43630</c:v>
                </c:pt>
                <c:pt idx="14">
                  <c:v>43631</c:v>
                </c:pt>
                <c:pt idx="15">
                  <c:v>43632</c:v>
                </c:pt>
                <c:pt idx="16">
                  <c:v>43633</c:v>
                </c:pt>
                <c:pt idx="17">
                  <c:v>43634</c:v>
                </c:pt>
                <c:pt idx="18">
                  <c:v>43635</c:v>
                </c:pt>
                <c:pt idx="19">
                  <c:v>43636</c:v>
                </c:pt>
                <c:pt idx="20">
                  <c:v>43637</c:v>
                </c:pt>
                <c:pt idx="21">
                  <c:v>43638</c:v>
                </c:pt>
                <c:pt idx="22">
                  <c:v>43639</c:v>
                </c:pt>
                <c:pt idx="23">
                  <c:v>43640</c:v>
                </c:pt>
                <c:pt idx="24">
                  <c:v>43641</c:v>
                </c:pt>
                <c:pt idx="25">
                  <c:v>43642</c:v>
                </c:pt>
                <c:pt idx="26">
                  <c:v>43643</c:v>
                </c:pt>
                <c:pt idx="27">
                  <c:v>43644</c:v>
                </c:pt>
                <c:pt idx="28">
                  <c:v>43645</c:v>
                </c:pt>
                <c:pt idx="29">
                  <c:v>43646</c:v>
                </c:pt>
                <c:pt idx="30">
                  <c:v>43647</c:v>
                </c:pt>
                <c:pt idx="31">
                  <c:v>43648</c:v>
                </c:pt>
                <c:pt idx="32">
                  <c:v>43649</c:v>
                </c:pt>
                <c:pt idx="33">
                  <c:v>43650</c:v>
                </c:pt>
                <c:pt idx="34">
                  <c:v>43651</c:v>
                </c:pt>
                <c:pt idx="35">
                  <c:v>43652</c:v>
                </c:pt>
                <c:pt idx="36">
                  <c:v>43653</c:v>
                </c:pt>
                <c:pt idx="37">
                  <c:v>43654</c:v>
                </c:pt>
                <c:pt idx="38">
                  <c:v>43655</c:v>
                </c:pt>
                <c:pt idx="39">
                  <c:v>43656</c:v>
                </c:pt>
                <c:pt idx="40">
                  <c:v>43657</c:v>
                </c:pt>
                <c:pt idx="41">
                  <c:v>43658</c:v>
                </c:pt>
                <c:pt idx="42">
                  <c:v>43659</c:v>
                </c:pt>
                <c:pt idx="43">
                  <c:v>43660</c:v>
                </c:pt>
                <c:pt idx="44">
                  <c:v>43661</c:v>
                </c:pt>
                <c:pt idx="45">
                  <c:v>43662</c:v>
                </c:pt>
                <c:pt idx="46">
                  <c:v>43663</c:v>
                </c:pt>
                <c:pt idx="47">
                  <c:v>43664</c:v>
                </c:pt>
                <c:pt idx="48">
                  <c:v>43665</c:v>
                </c:pt>
                <c:pt idx="49">
                  <c:v>43666</c:v>
                </c:pt>
                <c:pt idx="50">
                  <c:v>43667</c:v>
                </c:pt>
                <c:pt idx="51">
                  <c:v>43668</c:v>
                </c:pt>
                <c:pt idx="52">
                  <c:v>43669</c:v>
                </c:pt>
                <c:pt idx="53">
                  <c:v>43670</c:v>
                </c:pt>
                <c:pt idx="54">
                  <c:v>43671</c:v>
                </c:pt>
                <c:pt idx="55">
                  <c:v>43672</c:v>
                </c:pt>
                <c:pt idx="56">
                  <c:v>43673</c:v>
                </c:pt>
                <c:pt idx="57">
                  <c:v>43674</c:v>
                </c:pt>
                <c:pt idx="58">
                  <c:v>43675</c:v>
                </c:pt>
                <c:pt idx="59">
                  <c:v>43676</c:v>
                </c:pt>
                <c:pt idx="60">
                  <c:v>43677</c:v>
                </c:pt>
                <c:pt idx="61">
                  <c:v>43678</c:v>
                </c:pt>
                <c:pt idx="62">
                  <c:v>43679</c:v>
                </c:pt>
                <c:pt idx="63">
                  <c:v>43680</c:v>
                </c:pt>
                <c:pt idx="64">
                  <c:v>43681</c:v>
                </c:pt>
                <c:pt idx="65">
                  <c:v>43682</c:v>
                </c:pt>
                <c:pt idx="66">
                  <c:v>43683</c:v>
                </c:pt>
                <c:pt idx="67">
                  <c:v>43684</c:v>
                </c:pt>
                <c:pt idx="68">
                  <c:v>43685</c:v>
                </c:pt>
                <c:pt idx="69">
                  <c:v>43686</c:v>
                </c:pt>
                <c:pt idx="70">
                  <c:v>43687</c:v>
                </c:pt>
                <c:pt idx="71">
                  <c:v>43688</c:v>
                </c:pt>
                <c:pt idx="72">
                  <c:v>43689</c:v>
                </c:pt>
                <c:pt idx="73">
                  <c:v>43690</c:v>
                </c:pt>
                <c:pt idx="74">
                  <c:v>43691</c:v>
                </c:pt>
                <c:pt idx="75">
                  <c:v>43692</c:v>
                </c:pt>
                <c:pt idx="76">
                  <c:v>43693</c:v>
                </c:pt>
                <c:pt idx="77">
                  <c:v>43694</c:v>
                </c:pt>
                <c:pt idx="78">
                  <c:v>43695</c:v>
                </c:pt>
                <c:pt idx="79">
                  <c:v>43696</c:v>
                </c:pt>
                <c:pt idx="80">
                  <c:v>43697</c:v>
                </c:pt>
                <c:pt idx="81">
                  <c:v>43698</c:v>
                </c:pt>
                <c:pt idx="82">
                  <c:v>43699</c:v>
                </c:pt>
                <c:pt idx="83">
                  <c:v>43700</c:v>
                </c:pt>
                <c:pt idx="84">
                  <c:v>43701</c:v>
                </c:pt>
                <c:pt idx="85">
                  <c:v>43702</c:v>
                </c:pt>
                <c:pt idx="86">
                  <c:v>43703</c:v>
                </c:pt>
                <c:pt idx="87">
                  <c:v>43704</c:v>
                </c:pt>
                <c:pt idx="88">
                  <c:v>43705</c:v>
                </c:pt>
                <c:pt idx="89">
                  <c:v>43706</c:v>
                </c:pt>
                <c:pt idx="90">
                  <c:v>43707</c:v>
                </c:pt>
                <c:pt idx="91">
                  <c:v>43708</c:v>
                </c:pt>
                <c:pt idx="92">
                  <c:v>43709</c:v>
                </c:pt>
                <c:pt idx="93">
                  <c:v>43710</c:v>
                </c:pt>
                <c:pt idx="94">
                  <c:v>43711</c:v>
                </c:pt>
                <c:pt idx="95">
                  <c:v>43712</c:v>
                </c:pt>
                <c:pt idx="96">
                  <c:v>43713</c:v>
                </c:pt>
                <c:pt idx="97">
                  <c:v>43714</c:v>
                </c:pt>
                <c:pt idx="98">
                  <c:v>43715</c:v>
                </c:pt>
                <c:pt idx="99">
                  <c:v>43716</c:v>
                </c:pt>
                <c:pt idx="100">
                  <c:v>43717</c:v>
                </c:pt>
                <c:pt idx="101">
                  <c:v>43718</c:v>
                </c:pt>
                <c:pt idx="102">
                  <c:v>43719</c:v>
                </c:pt>
                <c:pt idx="103">
                  <c:v>43720</c:v>
                </c:pt>
                <c:pt idx="104">
                  <c:v>43721</c:v>
                </c:pt>
                <c:pt idx="105">
                  <c:v>43722</c:v>
                </c:pt>
                <c:pt idx="106">
                  <c:v>43723</c:v>
                </c:pt>
                <c:pt idx="107">
                  <c:v>43724</c:v>
                </c:pt>
                <c:pt idx="108">
                  <c:v>43725</c:v>
                </c:pt>
                <c:pt idx="109">
                  <c:v>43726</c:v>
                </c:pt>
                <c:pt idx="110">
                  <c:v>43727</c:v>
                </c:pt>
                <c:pt idx="111">
                  <c:v>43728</c:v>
                </c:pt>
                <c:pt idx="112">
                  <c:v>43729</c:v>
                </c:pt>
                <c:pt idx="113">
                  <c:v>43730</c:v>
                </c:pt>
                <c:pt idx="114">
                  <c:v>43731</c:v>
                </c:pt>
                <c:pt idx="115">
                  <c:v>43732</c:v>
                </c:pt>
                <c:pt idx="116">
                  <c:v>43733</c:v>
                </c:pt>
                <c:pt idx="117">
                  <c:v>43734</c:v>
                </c:pt>
                <c:pt idx="118">
                  <c:v>43735</c:v>
                </c:pt>
                <c:pt idx="119">
                  <c:v>43736</c:v>
                </c:pt>
                <c:pt idx="120">
                  <c:v>43737</c:v>
                </c:pt>
                <c:pt idx="121">
                  <c:v>43738</c:v>
                </c:pt>
                <c:pt idx="122">
                  <c:v>43739</c:v>
                </c:pt>
                <c:pt idx="123">
                  <c:v>43740</c:v>
                </c:pt>
                <c:pt idx="124">
                  <c:v>43741</c:v>
                </c:pt>
                <c:pt idx="125">
                  <c:v>43742</c:v>
                </c:pt>
                <c:pt idx="126">
                  <c:v>43743</c:v>
                </c:pt>
                <c:pt idx="127">
                  <c:v>43744</c:v>
                </c:pt>
                <c:pt idx="128">
                  <c:v>43745</c:v>
                </c:pt>
                <c:pt idx="129">
                  <c:v>43746</c:v>
                </c:pt>
                <c:pt idx="130">
                  <c:v>43747</c:v>
                </c:pt>
                <c:pt idx="131">
                  <c:v>43748</c:v>
                </c:pt>
                <c:pt idx="132">
                  <c:v>43749</c:v>
                </c:pt>
                <c:pt idx="133">
                  <c:v>43750</c:v>
                </c:pt>
                <c:pt idx="134">
                  <c:v>43751</c:v>
                </c:pt>
                <c:pt idx="135">
                  <c:v>43752</c:v>
                </c:pt>
                <c:pt idx="136">
                  <c:v>43753</c:v>
                </c:pt>
                <c:pt idx="137">
                  <c:v>43754</c:v>
                </c:pt>
                <c:pt idx="138">
                  <c:v>43755</c:v>
                </c:pt>
                <c:pt idx="139">
                  <c:v>43756</c:v>
                </c:pt>
                <c:pt idx="140">
                  <c:v>43757</c:v>
                </c:pt>
                <c:pt idx="141">
                  <c:v>43758</c:v>
                </c:pt>
                <c:pt idx="142">
                  <c:v>43759</c:v>
                </c:pt>
                <c:pt idx="143">
                  <c:v>43760</c:v>
                </c:pt>
                <c:pt idx="144">
                  <c:v>43761</c:v>
                </c:pt>
                <c:pt idx="145">
                  <c:v>43762</c:v>
                </c:pt>
                <c:pt idx="146">
                  <c:v>43763</c:v>
                </c:pt>
                <c:pt idx="147">
                  <c:v>43764</c:v>
                </c:pt>
                <c:pt idx="148">
                  <c:v>43765</c:v>
                </c:pt>
                <c:pt idx="149">
                  <c:v>43766</c:v>
                </c:pt>
                <c:pt idx="150">
                  <c:v>43767</c:v>
                </c:pt>
                <c:pt idx="151">
                  <c:v>43768</c:v>
                </c:pt>
                <c:pt idx="152">
                  <c:v>43769</c:v>
                </c:pt>
                <c:pt idx="153">
                  <c:v>43770</c:v>
                </c:pt>
              </c:numCache>
            </c:numRef>
          </c:cat>
          <c:val>
            <c:numRef>
              <c:f>Sheet2!$H$2:$H$155</c:f>
              <c:numCache>
                <c:formatCode>General</c:formatCode>
                <c:ptCount val="154"/>
                <c:pt idx="0">
                  <c:v>0</c:v>
                </c:pt>
                <c:pt idx="1">
                  <c:v>0.05</c:v>
                </c:pt>
                <c:pt idx="2">
                  <c:v>0.03</c:v>
                </c:pt>
                <c:pt idx="3">
                  <c:v>7.3999999999999996E-2</c:v>
                </c:pt>
                <c:pt idx="4">
                  <c:v>7.1999999999999995E-2</c:v>
                </c:pt>
                <c:pt idx="5">
                  <c:v>1.7999999999999999E-2</c:v>
                </c:pt>
                <c:pt idx="6">
                  <c:v>0</c:v>
                </c:pt>
                <c:pt idx="7">
                  <c:v>0.20200000000000001</c:v>
                </c:pt>
                <c:pt idx="8">
                  <c:v>2.4E-2</c:v>
                </c:pt>
                <c:pt idx="9">
                  <c:v>4.0000000000000001E-3</c:v>
                </c:pt>
                <c:pt idx="10">
                  <c:v>0.21000000000000002</c:v>
                </c:pt>
                <c:pt idx="11">
                  <c:v>0.14799999999999999</c:v>
                </c:pt>
                <c:pt idx="12">
                  <c:v>0</c:v>
                </c:pt>
                <c:pt idx="13">
                  <c:v>0.1</c:v>
                </c:pt>
                <c:pt idx="14">
                  <c:v>0.14799999999999999</c:v>
                </c:pt>
                <c:pt idx="15">
                  <c:v>0.20600000000000002</c:v>
                </c:pt>
                <c:pt idx="16">
                  <c:v>0.19400000000000001</c:v>
                </c:pt>
                <c:pt idx="17">
                  <c:v>0.22400000000000003</c:v>
                </c:pt>
                <c:pt idx="18">
                  <c:v>0.06</c:v>
                </c:pt>
                <c:pt idx="19">
                  <c:v>1.2500000000000001E-2</c:v>
                </c:pt>
                <c:pt idx="20">
                  <c:v>0</c:v>
                </c:pt>
                <c:pt idx="21">
                  <c:v>0.14599999999999999</c:v>
                </c:pt>
                <c:pt idx="22">
                  <c:v>0.30199999999999999</c:v>
                </c:pt>
                <c:pt idx="23">
                  <c:v>0.154</c:v>
                </c:pt>
                <c:pt idx="24">
                  <c:v>0.03</c:v>
                </c:pt>
                <c:pt idx="25">
                  <c:v>0</c:v>
                </c:pt>
                <c:pt idx="26">
                  <c:v>0.17399999999999999</c:v>
                </c:pt>
                <c:pt idx="27">
                  <c:v>1.6E-2</c:v>
                </c:pt>
                <c:pt idx="28">
                  <c:v>6.0000000000000001E-3</c:v>
                </c:pt>
                <c:pt idx="29">
                  <c:v>4.3999999999999997E-2</c:v>
                </c:pt>
                <c:pt idx="30">
                  <c:v>6.7999999999999991E-2</c:v>
                </c:pt>
                <c:pt idx="31">
                  <c:v>0</c:v>
                </c:pt>
                <c:pt idx="32">
                  <c:v>5.2000000000000005E-2</c:v>
                </c:pt>
                <c:pt idx="33">
                  <c:v>0</c:v>
                </c:pt>
                <c:pt idx="34">
                  <c:v>0</c:v>
                </c:pt>
                <c:pt idx="35">
                  <c:v>0.02</c:v>
                </c:pt>
                <c:pt idx="36">
                  <c:v>0.67799999999999994</c:v>
                </c:pt>
                <c:pt idx="37">
                  <c:v>0.13</c:v>
                </c:pt>
                <c:pt idx="38">
                  <c:v>0</c:v>
                </c:pt>
                <c:pt idx="39">
                  <c:v>4.1999999999999996E-2</c:v>
                </c:pt>
                <c:pt idx="40">
                  <c:v>0</c:v>
                </c:pt>
                <c:pt idx="41">
                  <c:v>4.4000000000000004E-2</c:v>
                </c:pt>
                <c:pt idx="42">
                  <c:v>0.19</c:v>
                </c:pt>
                <c:pt idx="43">
                  <c:v>6.6000000000000003E-2</c:v>
                </c:pt>
                <c:pt idx="44">
                  <c:v>2.4E-2</c:v>
                </c:pt>
                <c:pt idx="45">
                  <c:v>0.13800000000000001</c:v>
                </c:pt>
                <c:pt idx="46">
                  <c:v>7.1999999999999995E-2</c:v>
                </c:pt>
                <c:pt idx="47">
                  <c:v>2E-3</c:v>
                </c:pt>
                <c:pt idx="48">
                  <c:v>0</c:v>
                </c:pt>
                <c:pt idx="49">
                  <c:v>0</c:v>
                </c:pt>
                <c:pt idx="50">
                  <c:v>8.199999999999999E-2</c:v>
                </c:pt>
                <c:pt idx="51">
                  <c:v>0.12</c:v>
                </c:pt>
                <c:pt idx="52">
                  <c:v>6.0000000000000001E-3</c:v>
                </c:pt>
                <c:pt idx="53">
                  <c:v>0.17200000000000001</c:v>
                </c:pt>
                <c:pt idx="54">
                  <c:v>2E-3</c:v>
                </c:pt>
                <c:pt idx="55">
                  <c:v>2.1999999999999999E-2</c:v>
                </c:pt>
                <c:pt idx="56">
                  <c:v>8.5999999999999993E-2</c:v>
                </c:pt>
                <c:pt idx="57">
                  <c:v>5.4000000000000006E-2</c:v>
                </c:pt>
                <c:pt idx="58">
                  <c:v>0.23000000000000004</c:v>
                </c:pt>
                <c:pt idx="59">
                  <c:v>0.22999999999999998</c:v>
                </c:pt>
                <c:pt idx="60">
                  <c:v>5.4000000000000006E-2</c:v>
                </c:pt>
                <c:pt idx="61">
                  <c:v>0.184</c:v>
                </c:pt>
                <c:pt idx="62">
                  <c:v>0.62799999999999989</c:v>
                </c:pt>
                <c:pt idx="63">
                  <c:v>0.04</c:v>
                </c:pt>
                <c:pt idx="64">
                  <c:v>0.11799999999999999</c:v>
                </c:pt>
                <c:pt idx="65">
                  <c:v>0.11000000000000001</c:v>
                </c:pt>
                <c:pt idx="66">
                  <c:v>6.5999999999999989E-2</c:v>
                </c:pt>
                <c:pt idx="67">
                  <c:v>4.0000000000000001E-3</c:v>
                </c:pt>
                <c:pt idx="68">
                  <c:v>0.19600000000000001</c:v>
                </c:pt>
                <c:pt idx="69">
                  <c:v>2E-3</c:v>
                </c:pt>
                <c:pt idx="70">
                  <c:v>9.4E-2</c:v>
                </c:pt>
                <c:pt idx="71">
                  <c:v>0.29199999999999998</c:v>
                </c:pt>
                <c:pt idx="72">
                  <c:v>2.6000000000000002E-2</c:v>
                </c:pt>
                <c:pt idx="73">
                  <c:v>0.14200000000000002</c:v>
                </c:pt>
                <c:pt idx="74">
                  <c:v>0.16999999999999998</c:v>
                </c:pt>
                <c:pt idx="75">
                  <c:v>2E-3</c:v>
                </c:pt>
                <c:pt idx="76">
                  <c:v>0.55199999999999994</c:v>
                </c:pt>
                <c:pt idx="77">
                  <c:v>0.26600000000000001</c:v>
                </c:pt>
                <c:pt idx="78">
                  <c:v>8.0000000000000002E-3</c:v>
                </c:pt>
                <c:pt idx="79">
                  <c:v>0.11000000000000001</c:v>
                </c:pt>
                <c:pt idx="80">
                  <c:v>9.4E-2</c:v>
                </c:pt>
                <c:pt idx="81">
                  <c:v>0.26200000000000001</c:v>
                </c:pt>
                <c:pt idx="82">
                  <c:v>2.4E-2</c:v>
                </c:pt>
                <c:pt idx="83">
                  <c:v>0.10400000000000001</c:v>
                </c:pt>
                <c:pt idx="84">
                  <c:v>0</c:v>
                </c:pt>
                <c:pt idx="85">
                  <c:v>0.12999999999999998</c:v>
                </c:pt>
                <c:pt idx="86">
                  <c:v>0</c:v>
                </c:pt>
                <c:pt idx="87">
                  <c:v>0.36199999999999999</c:v>
                </c:pt>
                <c:pt idx="88">
                  <c:v>0.19</c:v>
                </c:pt>
                <c:pt idx="89">
                  <c:v>0.26200000000000001</c:v>
                </c:pt>
                <c:pt idx="90">
                  <c:v>0.192</c:v>
                </c:pt>
                <c:pt idx="91">
                  <c:v>0</c:v>
                </c:pt>
                <c:pt idx="92">
                  <c:v>0.33200000000000002</c:v>
                </c:pt>
                <c:pt idx="93">
                  <c:v>4.2000000000000003E-2</c:v>
                </c:pt>
                <c:pt idx="94">
                  <c:v>0.19800000000000001</c:v>
                </c:pt>
                <c:pt idx="95">
                  <c:v>1.4000000000000002E-2</c:v>
                </c:pt>
                <c:pt idx="96">
                  <c:v>0.186</c:v>
                </c:pt>
                <c:pt idx="97">
                  <c:v>2.4E-2</c:v>
                </c:pt>
                <c:pt idx="98">
                  <c:v>0.12200000000000003</c:v>
                </c:pt>
                <c:pt idx="99">
                  <c:v>0.128</c:v>
                </c:pt>
                <c:pt idx="100">
                  <c:v>1.2E-2</c:v>
                </c:pt>
                <c:pt idx="101">
                  <c:v>0.13399999999999998</c:v>
                </c:pt>
                <c:pt idx="102">
                  <c:v>0.01</c:v>
                </c:pt>
                <c:pt idx="103">
                  <c:v>2.6000000000000002E-2</c:v>
                </c:pt>
                <c:pt idx="104">
                  <c:v>0.1</c:v>
                </c:pt>
                <c:pt idx="105">
                  <c:v>0</c:v>
                </c:pt>
                <c:pt idx="106">
                  <c:v>3.5999999999999997E-2</c:v>
                </c:pt>
                <c:pt idx="107">
                  <c:v>2E-3</c:v>
                </c:pt>
                <c:pt idx="108">
                  <c:v>0.15</c:v>
                </c:pt>
                <c:pt idx="109">
                  <c:v>6.8000000000000005E-2</c:v>
                </c:pt>
                <c:pt idx="110">
                  <c:v>0.13750000000000001</c:v>
                </c:pt>
                <c:pt idx="111">
                  <c:v>5.4000000000000006E-2</c:v>
                </c:pt>
                <c:pt idx="112">
                  <c:v>0.15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3.7999999999999999E-2</c:v>
                </c:pt>
                <c:pt idx="117">
                  <c:v>2.4E-2</c:v>
                </c:pt>
                <c:pt idx="118">
                  <c:v>2E-3</c:v>
                </c:pt>
                <c:pt idx="119">
                  <c:v>1.8000000000000002E-2</c:v>
                </c:pt>
                <c:pt idx="120">
                  <c:v>9.4E-2</c:v>
                </c:pt>
                <c:pt idx="121">
                  <c:v>0.16400000000000001</c:v>
                </c:pt>
                <c:pt idx="122">
                  <c:v>0.17799999999999999</c:v>
                </c:pt>
                <c:pt idx="123">
                  <c:v>2.4E-2</c:v>
                </c:pt>
                <c:pt idx="124">
                  <c:v>8.5999999999999993E-2</c:v>
                </c:pt>
                <c:pt idx="125">
                  <c:v>5.800000000000001E-2</c:v>
                </c:pt>
                <c:pt idx="126">
                  <c:v>4.3999999999999997E-2</c:v>
                </c:pt>
                <c:pt idx="127">
                  <c:v>8.5999999999999993E-2</c:v>
                </c:pt>
                <c:pt idx="128">
                  <c:v>0.11599999999999999</c:v>
                </c:pt>
                <c:pt idx="129">
                  <c:v>4.1999999999999996E-2</c:v>
                </c:pt>
                <c:pt idx="130">
                  <c:v>2E-3</c:v>
                </c:pt>
                <c:pt idx="131">
                  <c:v>9.6000000000000002E-2</c:v>
                </c:pt>
                <c:pt idx="132">
                  <c:v>0.13999999999999999</c:v>
                </c:pt>
                <c:pt idx="133">
                  <c:v>0.11400000000000002</c:v>
                </c:pt>
                <c:pt idx="134">
                  <c:v>1.2E-2</c:v>
                </c:pt>
                <c:pt idx="135">
                  <c:v>0.22800000000000004</c:v>
                </c:pt>
                <c:pt idx="136">
                  <c:v>8.6000000000000007E-2</c:v>
                </c:pt>
                <c:pt idx="137">
                  <c:v>5.2000000000000005E-2</c:v>
                </c:pt>
                <c:pt idx="138">
                  <c:v>0.01</c:v>
                </c:pt>
                <c:pt idx="139">
                  <c:v>1.7500000000000002E-2</c:v>
                </c:pt>
                <c:pt idx="140">
                  <c:v>0</c:v>
                </c:pt>
                <c:pt idx="141">
                  <c:v>2.1999999999999999E-2</c:v>
                </c:pt>
                <c:pt idx="142">
                  <c:v>0.01</c:v>
                </c:pt>
                <c:pt idx="143">
                  <c:v>0</c:v>
                </c:pt>
                <c:pt idx="144">
                  <c:v>0.11800000000000002</c:v>
                </c:pt>
                <c:pt idx="145">
                  <c:v>0.26799999999999996</c:v>
                </c:pt>
                <c:pt idx="146">
                  <c:v>2E-3</c:v>
                </c:pt>
                <c:pt idx="147">
                  <c:v>0.1</c:v>
                </c:pt>
                <c:pt idx="148">
                  <c:v>0.11599999999999999</c:v>
                </c:pt>
                <c:pt idx="149">
                  <c:v>0.1825</c:v>
                </c:pt>
                <c:pt idx="150">
                  <c:v>0.02</c:v>
                </c:pt>
                <c:pt idx="151">
                  <c:v>3.5999999999999997E-2</c:v>
                </c:pt>
                <c:pt idx="152">
                  <c:v>0.24399999999999999</c:v>
                </c:pt>
                <c:pt idx="153">
                  <c:v>5.6000000000000008E-2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FD-7840-BD0D-773C5A314E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2053071"/>
        <c:axId val="1877459631"/>
      </c:lineChart>
      <c:dateAx>
        <c:axId val="1872053071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pPr>
            <a:endParaRPr lang="en-US"/>
          </a:p>
        </c:txPr>
        <c:crossAx val="1877459631"/>
        <c:crosses val="autoZero"/>
        <c:auto val="1"/>
        <c:lblOffset val="100"/>
        <c:baseTimeUnit val="days"/>
      </c:dateAx>
      <c:valAx>
        <c:axId val="1877459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pPr>
            <a:endParaRPr lang="en-US"/>
          </a:p>
        </c:txPr>
        <c:crossAx val="1872053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Time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Times" pitchFamily="2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992612034606792E-2"/>
          <c:y val="4.566069294858148E-2"/>
          <c:w val="0.84527899290366493"/>
          <c:h val="0.711047388735128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ln w="47625" cap="rnd">
              <a:solidFill>
                <a:srgbClr val="0F15C5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d\-mmm</c:formatCode>
                <c:ptCount val="6"/>
                <c:pt idx="0">
                  <c:v>43625</c:v>
                </c:pt>
                <c:pt idx="1">
                  <c:v>43632</c:v>
                </c:pt>
                <c:pt idx="2">
                  <c:v>43639</c:v>
                </c:pt>
                <c:pt idx="3">
                  <c:v>43646</c:v>
                </c:pt>
                <c:pt idx="4">
                  <c:v>43653</c:v>
                </c:pt>
                <c:pt idx="5">
                  <c:v>43660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</c:v>
                </c:pt>
                <c:pt idx="1">
                  <c:v>17</c:v>
                </c:pt>
                <c:pt idx="2">
                  <c:v>31</c:v>
                </c:pt>
                <c:pt idx="3">
                  <c:v>65</c:v>
                </c:pt>
                <c:pt idx="4">
                  <c:v>86</c:v>
                </c:pt>
                <c:pt idx="5">
                  <c:v>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56-8946-AD78-C7A4C07E79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5-year</c:v>
                </c:pt>
              </c:strCache>
            </c:strRef>
          </c:tx>
          <c:spPr>
            <a:ln w="476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d\-mmm</c:formatCode>
                <c:ptCount val="6"/>
                <c:pt idx="0">
                  <c:v>43625</c:v>
                </c:pt>
                <c:pt idx="1">
                  <c:v>43632</c:v>
                </c:pt>
                <c:pt idx="2">
                  <c:v>43639</c:v>
                </c:pt>
                <c:pt idx="3">
                  <c:v>43646</c:v>
                </c:pt>
                <c:pt idx="4">
                  <c:v>43653</c:v>
                </c:pt>
                <c:pt idx="5">
                  <c:v>43660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38</c:v>
                </c:pt>
                <c:pt idx="1">
                  <c:v>68</c:v>
                </c:pt>
                <c:pt idx="2">
                  <c:v>83</c:v>
                </c:pt>
                <c:pt idx="3">
                  <c:v>92</c:v>
                </c:pt>
                <c:pt idx="4">
                  <c:v>97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56-8946-AD78-C7A4C07E79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1813024"/>
        <c:axId val="321812040"/>
      </c:lineChart>
      <c:dateAx>
        <c:axId val="321813024"/>
        <c:scaling>
          <c:orientation val="minMax"/>
        </c:scaling>
        <c:delete val="0"/>
        <c:axPos val="b"/>
        <c:numFmt formatCode="m/d/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0" i="0" u="none" strike="noStrike" kern="1200" cap="all" spc="120" normalizeH="0" baseline="0">
                <a:solidFill>
                  <a:sysClr val="windowText" lastClr="000000"/>
                </a:solidFill>
                <a:latin typeface="Times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21812040"/>
        <c:crosses val="autoZero"/>
        <c:auto val="1"/>
        <c:lblOffset val="100"/>
        <c:baseTimeUnit val="days"/>
        <c:majorUnit val="7"/>
        <c:majorTimeUnit val="days"/>
      </c:dateAx>
      <c:valAx>
        <c:axId val="32181204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Times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2181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Times" pitchFamily="2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ysClr val="windowText" lastClr="000000"/>
          </a:solidFill>
          <a:latin typeface="Times" pitchFamily="2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Nitrogen (lb/A)</c:v>
                </c:pt>
              </c:strCache>
            </c:strRef>
          </c:tx>
          <c:spPr>
            <a:solidFill>
              <a:srgbClr val="064339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35-4EA8-A76E-1E871CCC70B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35-4EA8-A76E-1E871CCC70B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35-4EA8-A76E-1E871CCC70B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35-4EA8-A76E-1E871CCC70B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35-4EA8-A76E-1E871CCC70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3091</c:v>
                </c:pt>
                <c:pt idx="1">
                  <c:v>3202</c:v>
                </c:pt>
                <c:pt idx="2">
                  <c:v>3115</c:v>
                </c:pt>
                <c:pt idx="3">
                  <c:v>2961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35-4EA8-A76E-1E871CCC7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4496688"/>
        <c:axId val="444497016"/>
      </c:barChart>
      <c:catAx>
        <c:axId val="44449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pPr>
            <a:endParaRPr lang="en-US"/>
          </a:p>
        </c:txPr>
        <c:crossAx val="444497016"/>
        <c:crosses val="autoZero"/>
        <c:auto val="1"/>
        <c:lblAlgn val="ctr"/>
        <c:lblOffset val="100"/>
        <c:noMultiLvlLbl val="0"/>
      </c:catAx>
      <c:valAx>
        <c:axId val="44449701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pPr>
            <a:endParaRPr lang="en-US"/>
          </a:p>
        </c:txPr>
        <c:crossAx val="44449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>
          <a:solidFill>
            <a:schemeClr val="tx1"/>
          </a:solidFill>
          <a:latin typeface="Times" panose="02020603050405020304" pitchFamily="18" charset="0"/>
          <a:cs typeface="Times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Sulfur (lb/A)</c:v>
                </c:pt>
              </c:strCache>
            </c:strRef>
          </c:tx>
          <c:spPr>
            <a:solidFill>
              <a:srgbClr val="06433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39-44EE-944A-4E2F7A7D876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39-44EE-944A-4E2F7A7D876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39-44EE-944A-4E2F7A7D876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739-44EE-944A-4E2F7A7D876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739-44EE-944A-4E2F7A7D87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4644</c:v>
                </c:pt>
                <c:pt idx="1">
                  <c:v>4725</c:v>
                </c:pt>
                <c:pt idx="2">
                  <c:v>4678</c:v>
                </c:pt>
                <c:pt idx="3">
                  <c:v>4673</c:v>
                </c:pt>
                <c:pt idx="4">
                  <c:v>4218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39-44EE-944A-4E2F7A7D87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4496688"/>
        <c:axId val="444497016"/>
      </c:barChart>
      <c:catAx>
        <c:axId val="44449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pPr>
            <a:endParaRPr lang="en-US"/>
          </a:p>
        </c:txPr>
        <c:crossAx val="444497016"/>
        <c:crosses val="autoZero"/>
        <c:auto val="1"/>
        <c:lblAlgn val="ctr"/>
        <c:lblOffset val="100"/>
        <c:noMultiLvlLbl val="0"/>
      </c:catAx>
      <c:valAx>
        <c:axId val="44449701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pPr>
            <a:endParaRPr lang="en-US"/>
          </a:p>
        </c:txPr>
        <c:crossAx val="44449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>
          <a:solidFill>
            <a:schemeClr val="tx1"/>
          </a:solidFill>
          <a:latin typeface="Times" panose="02020603050405020304" pitchFamily="18" charset="0"/>
          <a:cs typeface="Times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Infection</c:v>
                </c:pt>
              </c:strCache>
            </c:strRef>
          </c:tx>
          <c:spPr>
            <a:solidFill>
              <a:srgbClr val="06433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05-4449-9F95-A0E9765F7C0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05-4449-9F95-A0E9765F7C0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05-4449-9F95-A0E9765F7C0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BC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05-4449-9F95-A0E9765F7C0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05-4449-9F95-A0E9765F7C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Endura (8 oz) B</c:v>
                </c:pt>
                <c:pt idx="1">
                  <c:v>Omega (8 fl oz) BC</c:v>
                </c:pt>
                <c:pt idx="2">
                  <c:v>Propulse (10.3 fl oz) BC</c:v>
                </c:pt>
                <c:pt idx="3">
                  <c:v>Contans (2 lb) A</c:v>
                </c:pt>
                <c:pt idx="4">
                  <c:v>Untreated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80</c:v>
                </c:pt>
                <c:pt idx="1">
                  <c:v>59</c:v>
                </c:pt>
                <c:pt idx="2">
                  <c:v>79</c:v>
                </c:pt>
                <c:pt idx="3">
                  <c:v>86</c:v>
                </c:pt>
                <c:pt idx="4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B05-4449-9F95-A0E9765F7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44496688"/>
        <c:axId val="444497016"/>
      </c:barChart>
      <c:catAx>
        <c:axId val="44449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900000" spcFirstLastPara="1" vertOverflow="ellipsis" wrap="square" anchor="t" anchorCtr="0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pPr>
            <a:endParaRPr lang="en-US"/>
          </a:p>
        </c:txPr>
        <c:crossAx val="444497016"/>
        <c:crosses val="autoZero"/>
        <c:auto val="1"/>
        <c:lblAlgn val="ctr"/>
        <c:lblOffset val="100"/>
        <c:noMultiLvlLbl val="0"/>
      </c:catAx>
      <c:valAx>
        <c:axId val="44449701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pPr>
            <a:endParaRPr lang="en-US"/>
          </a:p>
        </c:txPr>
        <c:crossAx val="44449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>
          <a:solidFill>
            <a:schemeClr val="tx1"/>
          </a:solidFill>
          <a:latin typeface="Times" panose="02020603050405020304" pitchFamily="18" charset="0"/>
          <a:cs typeface="Times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Infection</c:v>
                </c:pt>
              </c:strCache>
            </c:strRef>
          </c:tx>
          <c:spPr>
            <a:solidFill>
              <a:srgbClr val="06433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AC-4C33-B6CD-9AF543035A3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AC-4C33-B6CD-9AF543035A3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AC-4C33-B6CD-9AF543035A3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AC-4C33-B6CD-9AF543035A3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AC-4C33-B6CD-9AF543035A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Endura (8 oz) B</c:v>
                </c:pt>
                <c:pt idx="1">
                  <c:v>Omega (8 fl oz) BC</c:v>
                </c:pt>
                <c:pt idx="2">
                  <c:v>Propulse (10.3 fl oz) BC</c:v>
                </c:pt>
                <c:pt idx="3">
                  <c:v>Contans (2 lb) A</c:v>
                </c:pt>
                <c:pt idx="4">
                  <c:v>Untreated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4098</c:v>
                </c:pt>
                <c:pt idx="1">
                  <c:v>4000</c:v>
                </c:pt>
                <c:pt idx="2">
                  <c:v>3636</c:v>
                </c:pt>
                <c:pt idx="3">
                  <c:v>2898</c:v>
                </c:pt>
                <c:pt idx="4">
                  <c:v>2697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AC-4C33-B6CD-9AF543035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44496688"/>
        <c:axId val="444497016"/>
      </c:barChart>
      <c:catAx>
        <c:axId val="44449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900000" spcFirstLastPara="1" vertOverflow="ellipsis" wrap="square" anchor="t" anchorCtr="0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pPr>
            <a:endParaRPr lang="en-US"/>
          </a:p>
        </c:txPr>
        <c:crossAx val="444497016"/>
        <c:crosses val="autoZero"/>
        <c:auto val="1"/>
        <c:lblAlgn val="ctr"/>
        <c:lblOffset val="100"/>
        <c:noMultiLvlLbl val="0"/>
      </c:catAx>
      <c:valAx>
        <c:axId val="44449701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pPr>
            <a:endParaRPr lang="en-US"/>
          </a:p>
        </c:txPr>
        <c:crossAx val="44449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>
          <a:solidFill>
            <a:schemeClr val="tx1"/>
          </a:solidFill>
          <a:latin typeface="Times" panose="02020603050405020304" pitchFamily="18" charset="0"/>
          <a:cs typeface="Times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8D856-D7E5-4545-81AD-37E133AC652B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087B8-18EE-4491-977D-7556F0CF5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87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087B8-18EE-4491-977D-7556F0CF51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14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087B8-18EE-4491-977D-7556F0CF51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20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087B8-18EE-4491-977D-7556F0CF51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78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7-13=</a:t>
            </a:r>
            <a:r>
              <a:rPr lang="en-US" baseline="0" dirty="0"/>
              <a:t> about 30 LB. Nitrogen credit based on Nitrates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E974B-D725-4332-8034-C5A604A5FC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46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Tissue test at R1 were also not </a:t>
            </a:r>
            <a:r>
              <a:rPr lang="en-US" dirty="0" err="1"/>
              <a:t>signifigant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087B8-18EE-4491-977D-7556F0CF519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61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A=100% bloom </a:t>
            </a:r>
          </a:p>
          <a:p>
            <a:r>
              <a:rPr lang="en-US" dirty="0"/>
              <a:t>B= A + 7-10 Days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087B8-18EE-4491-977D-7556F0CF519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48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087B8-18EE-4491-977D-7556F0CF519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93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087B8-18EE-4491-977D-7556F0CF519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7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28841"/>
            <a:ext cx="7772400" cy="130196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ln>
                  <a:noFill/>
                </a:ln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30807"/>
            <a:ext cx="7772400" cy="21023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D803B8FA-BCB0-5D4D-9E0C-8594CF5A2264}" type="datetime1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205D934E-3E61-264D-8682-F58928E18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48606"/>
            <a:ext cx="8229600" cy="48023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1 column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668"/>
            <a:ext cx="8229600" cy="4066495"/>
          </a:xfrm>
          <a:prstGeom prst="rect">
            <a:avLst/>
          </a:prstGeom>
        </p:spPr>
        <p:txBody>
          <a:bodyPr/>
          <a:lstStyle>
            <a:lvl1pPr>
              <a:buClr>
                <a:srgbClr val="18453B"/>
              </a:buClr>
              <a:buFont typeface="Arial"/>
              <a:buChar char="•"/>
              <a:defRPr sz="2800" b="0" i="0">
                <a:solidFill>
                  <a:srgbClr val="595959"/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>
                <a:solidFill>
                  <a:srgbClr val="595959"/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C93AF409-9F3D-4144-905F-D667DBFB2192}" type="datetime1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0B4461CB-4CA9-2A43-A3FA-624E1DA48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03154"/>
            <a:ext cx="8229600" cy="8750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2 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668"/>
            <a:ext cx="3950704" cy="429668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3849B177-5D8B-7A43-B9D4-2D03D1F64BD4}" type="datetime1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4599938D-0427-3542-974E-F7CD887B3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36096" y="2059668"/>
            <a:ext cx="3950704" cy="429668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09873"/>
            <a:ext cx="8229600" cy="82173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1 column, no bullets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1011"/>
            <a:ext cx="8229600" cy="4024165"/>
          </a:xfrm>
          <a:prstGeom prst="rect">
            <a:avLst/>
          </a:prstGeom>
        </p:spPr>
        <p:txBody>
          <a:bodyPr wrap="square" numCol="1" anchor="t"/>
          <a:lstStyle>
            <a:lvl1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9F847968-A88B-B947-87AA-BB83F906ED2F}" type="datetime1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4DCE0E26-47BB-FF4B-814B-E43C1B98F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75091"/>
            <a:ext cx="8229600" cy="72510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/>
              <a:t>1 column with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4905"/>
            <a:ext cx="8229600" cy="4419600"/>
          </a:xfrm>
          <a:prstGeom prst="rect">
            <a:avLst/>
          </a:prstGeom>
        </p:spPr>
        <p:txBody>
          <a:bodyPr wrap="square" numCol="1" anchor="t"/>
          <a:lstStyle>
            <a:lvl1pPr marL="457200" indent="-457200" algn="l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457200" indent="182880" algn="l"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04B2702C-F183-E649-BBAD-4C35648D6001}" type="datetime1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14362E17-3E5F-5C4D-AFD9-BBBB918BE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Masthead" descr="Green bar with white Michigan State University logo">
            <a:extLst>
              <a:ext uri="{FF2B5EF4-FFF2-40B4-BE49-F238E27FC236}">
                <a16:creationId xmlns:a16="http://schemas.microsoft.com/office/drawing/2014/main" id="{C2651E67-3C06-8742-9D11-3904B3FC589A}"/>
              </a:ext>
            </a:extLst>
          </p:cNvPr>
          <p:cNvGrpSpPr/>
          <p:nvPr userDrawn="1"/>
        </p:nvGrpSpPr>
        <p:grpSpPr>
          <a:xfrm>
            <a:off x="0" y="0"/>
            <a:ext cx="9144000" cy="525931"/>
            <a:chOff x="0" y="0"/>
            <a:chExt cx="9144000" cy="52593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0EAC73F-8000-9D48-B1F7-88AD63C31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0212"/>
              <a:ext cx="9144000" cy="45719"/>
            </a:xfrm>
            <a:prstGeom prst="rect">
              <a:avLst/>
            </a:prstGeom>
            <a:solidFill>
              <a:srgbClr val="67C52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D844B1-685E-CD4D-9FD4-223F3DAC4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9144000" cy="490559"/>
            </a:xfrm>
            <a:prstGeom prst="rect">
              <a:avLst/>
            </a:prstGeom>
            <a:solidFill>
              <a:srgbClr val="18453B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Michigan State University logo">
              <a:extLst>
                <a:ext uri="{FF2B5EF4-FFF2-40B4-BE49-F238E27FC236}">
                  <a16:creationId xmlns:a16="http://schemas.microsoft.com/office/drawing/2014/main" id="{C853019F-15A1-C547-B816-438CAF3C2A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109791" y="124350"/>
              <a:ext cx="2914883" cy="246063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FB44CCF9-D185-2447-94DE-2F097F7C2422}" type="datetime1">
              <a:rPr lang="en-US"/>
              <a:pPr>
                <a:defRPr/>
              </a:pPr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E1544D71-77D6-5B4F-A1FC-5CA064DBD1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8" r:id="rId4"/>
    <p:sldLayoutId id="2147483697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ush green field&#10;&#10;Description automatically generated">
            <a:extLst>
              <a:ext uri="{FF2B5EF4-FFF2-40B4-BE49-F238E27FC236}">
                <a16:creationId xmlns:a16="http://schemas.microsoft.com/office/drawing/2014/main" id="{5BFBD3A2-118A-B445-B110-EF89973A8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200685"/>
          </a:xfrm>
          <a:prstGeom prst="rect">
            <a:avLst/>
          </a:prstGeom>
        </p:spPr>
      </p:pic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259878" y="342685"/>
            <a:ext cx="8608353" cy="1621581"/>
          </a:xfrm>
          <a:solidFill>
            <a:schemeClr val="bg1">
              <a:alpha val="50000"/>
            </a:schemeClr>
          </a:soli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sz="4800" b="1" dirty="0">
                <a:latin typeface="Calisto MT" panose="02040603050505030304" pitchFamily="18" charset="77"/>
                <a:ea typeface="Arial" charset="0"/>
                <a:cs typeface="Arial" charset="0"/>
              </a:rPr>
              <a:t>2019 PRAB Dry Bean Variety, Fungicide &amp; Fertility Trials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056" y="2137478"/>
            <a:ext cx="5000319" cy="1251284"/>
          </a:xfrm>
          <a:solidFill>
            <a:srgbClr val="F2F2F2">
              <a:alpha val="50196"/>
            </a:srgb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3300" b="1" dirty="0">
                <a:solidFill>
                  <a:schemeClr val="tx1"/>
                </a:solidFill>
                <a:latin typeface="Times" pitchFamily="2" charset="0"/>
                <a:ea typeface="Arial" charset="0"/>
                <a:cs typeface="Arial" charset="0"/>
              </a:rPr>
              <a:t>Scott Bales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3300" i="1" dirty="0">
                <a:solidFill>
                  <a:schemeClr val="tx1"/>
                </a:solidFill>
                <a:latin typeface="Times" pitchFamily="2" charset="0"/>
                <a:ea typeface="Arial" charset="0"/>
                <a:cs typeface="Arial" charset="0"/>
              </a:rPr>
              <a:t>MSU Dry Bean Specialist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01684" y="6598295"/>
            <a:ext cx="2762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" pitchFamily="2" charset="0"/>
              </a:rPr>
              <a:t>Scott Bales- MSU Dry Bean Specialist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48D092-063D-B845-A938-F835B1B88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2" y="524751"/>
            <a:ext cx="8229600" cy="48023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dirty="0">
                <a:solidFill>
                  <a:srgbClr val="064339"/>
                </a:solidFill>
                <a:latin typeface="Calisto MT" panose="02040603050505030304" pitchFamily="18" charset="77"/>
              </a:rPr>
              <a:t>PRAB Variety Trials (Black)</a:t>
            </a:r>
            <a:endParaRPr lang="en-US" sz="24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96EB133-4C06-4B41-AF31-CF3684D76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893815"/>
              </p:ext>
            </p:extLst>
          </p:nvPr>
        </p:nvGraphicFramePr>
        <p:xfrm>
          <a:off x="216497" y="1080921"/>
          <a:ext cx="8623034" cy="52215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1148">
                  <a:extLst>
                    <a:ext uri="{9D8B030D-6E8A-4147-A177-3AD203B41FA5}">
                      <a16:colId xmlns:a16="http://schemas.microsoft.com/office/drawing/2014/main" val="490081401"/>
                    </a:ext>
                  </a:extLst>
                </a:gridCol>
                <a:gridCol w="846898">
                  <a:extLst>
                    <a:ext uri="{9D8B030D-6E8A-4147-A177-3AD203B41FA5}">
                      <a16:colId xmlns:a16="http://schemas.microsoft.com/office/drawing/2014/main" val="108864671"/>
                    </a:ext>
                  </a:extLst>
                </a:gridCol>
                <a:gridCol w="973898">
                  <a:extLst>
                    <a:ext uri="{9D8B030D-6E8A-4147-A177-3AD203B41FA5}">
                      <a16:colId xmlns:a16="http://schemas.microsoft.com/office/drawing/2014/main" val="2886365392"/>
                    </a:ext>
                  </a:extLst>
                </a:gridCol>
                <a:gridCol w="1151698">
                  <a:extLst>
                    <a:ext uri="{9D8B030D-6E8A-4147-A177-3AD203B41FA5}">
                      <a16:colId xmlns:a16="http://schemas.microsoft.com/office/drawing/2014/main" val="2794743488"/>
                    </a:ext>
                  </a:extLst>
                </a:gridCol>
                <a:gridCol w="1278698">
                  <a:extLst>
                    <a:ext uri="{9D8B030D-6E8A-4147-A177-3AD203B41FA5}">
                      <a16:colId xmlns:a16="http://schemas.microsoft.com/office/drawing/2014/main" val="3994535328"/>
                    </a:ext>
                  </a:extLst>
                </a:gridCol>
                <a:gridCol w="846898">
                  <a:extLst>
                    <a:ext uri="{9D8B030D-6E8A-4147-A177-3AD203B41FA5}">
                      <a16:colId xmlns:a16="http://schemas.microsoft.com/office/drawing/2014/main" val="2246056766"/>
                    </a:ext>
                  </a:extLst>
                </a:gridCol>
                <a:gridCol w="846898">
                  <a:extLst>
                    <a:ext uri="{9D8B030D-6E8A-4147-A177-3AD203B41FA5}">
                      <a16:colId xmlns:a16="http://schemas.microsoft.com/office/drawing/2014/main" val="3412623737"/>
                    </a:ext>
                  </a:extLst>
                </a:gridCol>
                <a:gridCol w="846898">
                  <a:extLst>
                    <a:ext uri="{9D8B030D-6E8A-4147-A177-3AD203B41FA5}">
                      <a16:colId xmlns:a16="http://schemas.microsoft.com/office/drawing/2014/main" val="1930848816"/>
                    </a:ext>
                  </a:extLst>
                </a:gridCol>
              </a:tblGrid>
              <a:tr h="2650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VARIETY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BAY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HURON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SANILAC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TUSCOLA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1-year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AVG.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2-year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AVG.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3-year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AVG.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ctr">
                    <a:solidFill>
                      <a:srgbClr val="0643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263672"/>
                  </a:ext>
                </a:extLst>
              </a:tr>
              <a:tr h="2135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ZORRO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1470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2416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3138*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2816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2460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2540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2426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extLst>
                  <a:ext uri="{0D108BD9-81ED-4DB2-BD59-A6C34878D82A}">
                    <a16:rowId xmlns:a16="http://schemas.microsoft.com/office/drawing/2014/main" val="1077729682"/>
                  </a:ext>
                </a:extLst>
              </a:tr>
              <a:tr h="2135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ZENITH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1539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2625*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3282*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2506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2488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2673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2504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extLst>
                  <a:ext uri="{0D108BD9-81ED-4DB2-BD59-A6C34878D82A}">
                    <a16:rowId xmlns:a16="http://schemas.microsoft.com/office/drawing/2014/main" val="1488119434"/>
                  </a:ext>
                </a:extLst>
              </a:tr>
              <a:tr h="2135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LORETO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1123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2721*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2977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3055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2469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2694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2643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extLst>
                  <a:ext uri="{0D108BD9-81ED-4DB2-BD59-A6C34878D82A}">
                    <a16:rowId xmlns:a16="http://schemas.microsoft.com/office/drawing/2014/main" val="690940476"/>
                  </a:ext>
                </a:extLst>
              </a:tr>
              <a:tr h="2135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BLACK CAT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1595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2535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2750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2790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2418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2618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2552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extLst>
                  <a:ext uri="{0D108BD9-81ED-4DB2-BD59-A6C34878D82A}">
                    <a16:rowId xmlns:a16="http://schemas.microsoft.com/office/drawing/2014/main" val="2061260161"/>
                  </a:ext>
                </a:extLst>
              </a:tr>
              <a:tr h="2135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BLACK BEAR 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1466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2657*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3227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3612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2741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2672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2539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extLst>
                  <a:ext uri="{0D108BD9-81ED-4DB2-BD59-A6C34878D82A}">
                    <a16:rowId xmlns:a16="http://schemas.microsoft.com/office/drawing/2014/main" val="3770828169"/>
                  </a:ext>
                </a:extLst>
              </a:tr>
              <a:tr h="2135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BLACK TAILS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1259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2609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2788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3432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2522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2740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2639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extLst>
                  <a:ext uri="{0D108BD9-81ED-4DB2-BD59-A6C34878D82A}">
                    <a16:rowId xmlns:a16="http://schemas.microsoft.com/office/drawing/2014/main" val="1725942102"/>
                  </a:ext>
                </a:extLst>
              </a:tr>
              <a:tr h="2135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BLACK BEARD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1909*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3193*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3782**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3195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3020*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3190*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3040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extLst>
                  <a:ext uri="{0D108BD9-81ED-4DB2-BD59-A6C34878D82A}">
                    <a16:rowId xmlns:a16="http://schemas.microsoft.com/office/drawing/2014/main" val="1925654981"/>
                  </a:ext>
                </a:extLst>
              </a:tr>
              <a:tr h="2135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SPECTRE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1625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2719*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3514*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3190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2762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3122*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3009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extLst>
                  <a:ext uri="{0D108BD9-81ED-4DB2-BD59-A6C34878D82A}">
                    <a16:rowId xmlns:a16="http://schemas.microsoft.com/office/drawing/2014/main" val="1861428663"/>
                  </a:ext>
                </a:extLst>
              </a:tr>
              <a:tr h="2135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BL 13505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1903*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2973*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2793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3047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2679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2743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2652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extLst>
                  <a:ext uri="{0D108BD9-81ED-4DB2-BD59-A6C34878D82A}">
                    <a16:rowId xmlns:a16="http://schemas.microsoft.com/office/drawing/2014/main" val="3184018169"/>
                  </a:ext>
                </a:extLst>
              </a:tr>
              <a:tr h="2135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BL 14500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1979*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3060*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3563*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3563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3041*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3337**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3224**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extLst>
                  <a:ext uri="{0D108BD9-81ED-4DB2-BD59-A6C34878D82A}">
                    <a16:rowId xmlns:a16="http://schemas.microsoft.com/office/drawing/2014/main" val="316463479"/>
                  </a:ext>
                </a:extLst>
              </a:tr>
              <a:tr h="2135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BL 15610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1546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2524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3739*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3284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2773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2749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extLst>
                  <a:ext uri="{0D108BD9-81ED-4DB2-BD59-A6C34878D82A}">
                    <a16:rowId xmlns:a16="http://schemas.microsoft.com/office/drawing/2014/main" val="1670336976"/>
                  </a:ext>
                </a:extLst>
              </a:tr>
              <a:tr h="2135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BL 15619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2069*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2588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2540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2876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2518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2558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extLst>
                  <a:ext uri="{0D108BD9-81ED-4DB2-BD59-A6C34878D82A}">
                    <a16:rowId xmlns:a16="http://schemas.microsoft.com/office/drawing/2014/main" val="596411766"/>
                  </a:ext>
                </a:extLst>
              </a:tr>
              <a:tr h="2135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MSU B16504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2229**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2845*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3308*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2768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2788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3109*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3074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extLst>
                  <a:ext uri="{0D108BD9-81ED-4DB2-BD59-A6C34878D82A}">
                    <a16:rowId xmlns:a16="http://schemas.microsoft.com/office/drawing/2014/main" val="977465934"/>
                  </a:ext>
                </a:extLst>
              </a:tr>
              <a:tr h="2135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MSU B18201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2136*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3282**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3329*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4268**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3254**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/>
                </a:tc>
                <a:extLst>
                  <a:ext uri="{0D108BD9-81ED-4DB2-BD59-A6C34878D82A}">
                    <a16:rowId xmlns:a16="http://schemas.microsoft.com/office/drawing/2014/main" val="2234991845"/>
                  </a:ext>
                </a:extLst>
              </a:tr>
              <a:tr h="2135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MSU B18504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1675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3099*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3343*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3700*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2954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3068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406242"/>
                  </a:ext>
                </a:extLst>
              </a:tr>
              <a:tr h="2135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MEAN: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1718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2827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3039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3207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2726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2779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2775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4" marR="51974" marT="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2977149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01410" y="1039954"/>
            <a:ext cx="2683565" cy="56235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3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35550" y="6564429"/>
            <a:ext cx="2762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" pitchFamily="2" charset="0"/>
              </a:rPr>
              <a:t>Scott Bales- MSU Dry Bean Specialist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48D092-063D-B845-A938-F835B1B88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2" y="524751"/>
            <a:ext cx="8229600" cy="48023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dirty="0">
                <a:solidFill>
                  <a:srgbClr val="064339"/>
                </a:solidFill>
                <a:latin typeface="Calisto MT" panose="02040603050505030304" pitchFamily="18" charset="77"/>
              </a:rPr>
              <a:t>PRAB Variety Trials (Small Red and Pink)</a:t>
            </a:r>
            <a:endParaRPr lang="en-US" sz="24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9E00922-0E14-224E-9702-9A0FCB9385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796586"/>
              </p:ext>
            </p:extLst>
          </p:nvPr>
        </p:nvGraphicFramePr>
        <p:xfrm>
          <a:off x="160427" y="1552887"/>
          <a:ext cx="8828910" cy="4979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5791">
                  <a:extLst>
                    <a:ext uri="{9D8B030D-6E8A-4147-A177-3AD203B41FA5}">
                      <a16:colId xmlns:a16="http://schemas.microsoft.com/office/drawing/2014/main" val="1688236151"/>
                    </a:ext>
                  </a:extLst>
                </a:gridCol>
                <a:gridCol w="760078">
                  <a:extLst>
                    <a:ext uri="{9D8B030D-6E8A-4147-A177-3AD203B41FA5}">
                      <a16:colId xmlns:a16="http://schemas.microsoft.com/office/drawing/2014/main" val="486397594"/>
                    </a:ext>
                  </a:extLst>
                </a:gridCol>
                <a:gridCol w="925178">
                  <a:extLst>
                    <a:ext uri="{9D8B030D-6E8A-4147-A177-3AD203B41FA5}">
                      <a16:colId xmlns:a16="http://schemas.microsoft.com/office/drawing/2014/main" val="2717682196"/>
                    </a:ext>
                  </a:extLst>
                </a:gridCol>
                <a:gridCol w="1102978">
                  <a:extLst>
                    <a:ext uri="{9D8B030D-6E8A-4147-A177-3AD203B41FA5}">
                      <a16:colId xmlns:a16="http://schemas.microsoft.com/office/drawing/2014/main" val="3359374093"/>
                    </a:ext>
                  </a:extLst>
                </a:gridCol>
                <a:gridCol w="1179178">
                  <a:extLst>
                    <a:ext uri="{9D8B030D-6E8A-4147-A177-3AD203B41FA5}">
                      <a16:colId xmlns:a16="http://schemas.microsoft.com/office/drawing/2014/main" val="422252950"/>
                    </a:ext>
                  </a:extLst>
                </a:gridCol>
                <a:gridCol w="1036482">
                  <a:extLst>
                    <a:ext uri="{9D8B030D-6E8A-4147-A177-3AD203B41FA5}">
                      <a16:colId xmlns:a16="http://schemas.microsoft.com/office/drawing/2014/main" val="3330828853"/>
                    </a:ext>
                  </a:extLst>
                </a:gridCol>
                <a:gridCol w="1036482">
                  <a:extLst>
                    <a:ext uri="{9D8B030D-6E8A-4147-A177-3AD203B41FA5}">
                      <a16:colId xmlns:a16="http://schemas.microsoft.com/office/drawing/2014/main" val="1150892719"/>
                    </a:ext>
                  </a:extLst>
                </a:gridCol>
                <a:gridCol w="1022743">
                  <a:extLst>
                    <a:ext uri="{9D8B030D-6E8A-4147-A177-3AD203B41FA5}">
                      <a16:colId xmlns:a16="http://schemas.microsoft.com/office/drawing/2014/main" val="2751790112"/>
                    </a:ext>
                  </a:extLst>
                </a:gridCol>
              </a:tblGrid>
              <a:tr h="6349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VARIETY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BAY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HURON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SANILAC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TUSCOLA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1-year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AVG.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2-year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AVG.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3-year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AVG.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ctr">
                    <a:solidFill>
                      <a:srgbClr val="0643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900929"/>
                  </a:ext>
                </a:extLst>
              </a:tr>
              <a:tr h="3102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VIPER 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1882*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2610*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3608*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3885*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2996**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3162*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3175**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extLst>
                  <a:ext uri="{0D108BD9-81ED-4DB2-BD59-A6C34878D82A}">
                    <a16:rowId xmlns:a16="http://schemas.microsoft.com/office/drawing/2014/main" val="2954974854"/>
                  </a:ext>
                </a:extLst>
              </a:tr>
              <a:tr h="3102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RUBY 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1472*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2644*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2970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2855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2485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2710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2725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extLst>
                  <a:ext uri="{0D108BD9-81ED-4DB2-BD59-A6C34878D82A}">
                    <a16:rowId xmlns:a16="http://schemas.microsoft.com/office/drawing/2014/main" val="4088553071"/>
                  </a:ext>
                </a:extLst>
              </a:tr>
              <a:tr h="3102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CALDERA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1578*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2299*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3641**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4237**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2939*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3020*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3084*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extLst>
                  <a:ext uri="{0D108BD9-81ED-4DB2-BD59-A6C34878D82A}">
                    <a16:rowId xmlns:a16="http://schemas.microsoft.com/office/drawing/2014/main" val="352046700"/>
                  </a:ext>
                </a:extLst>
              </a:tr>
              <a:tr h="3102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CAYENNE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1859*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2777*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" pitchFamily="2" charset="0"/>
                        </a:rPr>
                        <a:t>2942</a:t>
                      </a:r>
                      <a:endParaRPr lang="en-US" sz="18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3328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2727*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3097*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3032*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extLst>
                  <a:ext uri="{0D108BD9-81ED-4DB2-BD59-A6C34878D82A}">
                    <a16:rowId xmlns:a16="http://schemas.microsoft.com/office/drawing/2014/main" val="584209818"/>
                  </a:ext>
                </a:extLst>
              </a:tr>
              <a:tr h="3102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MSU R17603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" pitchFamily="2" charset="0"/>
                        </a:rPr>
                        <a:t>1594*</a:t>
                      </a:r>
                      <a:endParaRPr lang="en-US" sz="18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2880**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3560*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2990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2756*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3207**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extLst>
                  <a:ext uri="{0D108BD9-81ED-4DB2-BD59-A6C34878D82A}">
                    <a16:rowId xmlns:a16="http://schemas.microsoft.com/office/drawing/2014/main" val="1512903663"/>
                  </a:ext>
                </a:extLst>
              </a:tr>
              <a:tr h="3102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MSU R17604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1378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2450*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3130*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" pitchFamily="2" charset="0"/>
                        </a:rPr>
                        <a:t>3302</a:t>
                      </a:r>
                      <a:endParaRPr lang="en-US" sz="18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2565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extLst>
                  <a:ext uri="{0D108BD9-81ED-4DB2-BD59-A6C34878D82A}">
                    <a16:rowId xmlns:a16="http://schemas.microsoft.com/office/drawing/2014/main" val="932315685"/>
                  </a:ext>
                </a:extLst>
              </a:tr>
              <a:tr h="3102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MSU R17605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1537*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2453*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3043*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3422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2614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extLst>
                  <a:ext uri="{0D108BD9-81ED-4DB2-BD59-A6C34878D82A}">
                    <a16:rowId xmlns:a16="http://schemas.microsoft.com/office/drawing/2014/main" val="1581679321"/>
                  </a:ext>
                </a:extLst>
              </a:tr>
              <a:tr h="3102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PROVITA 16686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1801*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1702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2503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3955*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2490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extLst>
                  <a:ext uri="{0D108BD9-81ED-4DB2-BD59-A6C34878D82A}">
                    <a16:rowId xmlns:a16="http://schemas.microsoft.com/office/drawing/2014/main" val="351454055"/>
                  </a:ext>
                </a:extLst>
              </a:tr>
              <a:tr h="3102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PROVITA 17835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1865**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2453*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2919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2704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2485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ctr"/>
                </a:tc>
                <a:extLst>
                  <a:ext uri="{0D108BD9-81ED-4DB2-BD59-A6C34878D82A}">
                    <a16:rowId xmlns:a16="http://schemas.microsoft.com/office/drawing/2014/main" val="1582813391"/>
                  </a:ext>
                </a:extLst>
              </a:tr>
              <a:tr h="3102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PROVITA 17837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1335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2682*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3167*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3177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" pitchFamily="2" charset="0"/>
                        </a:rPr>
                        <a:t>2590</a:t>
                      </a:r>
                      <a:endParaRPr lang="en-US" sz="18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ctr"/>
                </a:tc>
                <a:extLst>
                  <a:ext uri="{0D108BD9-81ED-4DB2-BD59-A6C34878D82A}">
                    <a16:rowId xmlns:a16="http://schemas.microsoft.com/office/drawing/2014/main" val="2773224885"/>
                  </a:ext>
                </a:extLst>
              </a:tr>
              <a:tr h="3102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PROVITA 17839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1294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2461*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2982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2528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2316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ctr"/>
                </a:tc>
                <a:extLst>
                  <a:ext uri="{0D108BD9-81ED-4DB2-BD59-A6C34878D82A}">
                    <a16:rowId xmlns:a16="http://schemas.microsoft.com/office/drawing/2014/main" val="3188825"/>
                  </a:ext>
                </a:extLst>
              </a:tr>
              <a:tr h="3102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ROSETTA PINK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1542*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2561*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2075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2021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2050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2561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" pitchFamily="2" charset="0"/>
                        </a:rPr>
                        <a:t>2528</a:t>
                      </a:r>
                      <a:endParaRPr lang="en-US" sz="18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ctr"/>
                </a:tc>
                <a:extLst>
                  <a:ext uri="{0D108BD9-81ED-4DB2-BD59-A6C34878D82A}">
                    <a16:rowId xmlns:a16="http://schemas.microsoft.com/office/drawing/2014/main" val="1573307705"/>
                  </a:ext>
                </a:extLst>
              </a:tr>
              <a:tr h="3102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S18904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1705*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2256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3067*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2757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2446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044856"/>
                  </a:ext>
                </a:extLst>
              </a:tr>
              <a:tr h="3102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MEAN: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1603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2479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3047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3166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2574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" pitchFamily="2" charset="0"/>
                        </a:rPr>
                        <a:t>2960</a:t>
                      </a:r>
                      <a:endParaRPr lang="en-US" sz="18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" pitchFamily="2" charset="0"/>
                        </a:rPr>
                        <a:t>2909</a:t>
                      </a:r>
                      <a:endParaRPr lang="en-US" sz="18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4" marR="8564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0603266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03843" y="1552886"/>
            <a:ext cx="3085493" cy="5011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3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81553" y="6564429"/>
            <a:ext cx="2762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" panose="02020603050405020304" pitchFamily="18" charset="0"/>
                <a:cs typeface="Times" panose="02020603050405020304" pitchFamily="18" charset="0"/>
              </a:rPr>
              <a:t>Scott Bales- MSU Dry Bean Specialist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48D092-063D-B845-A938-F835B1B88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2" y="609416"/>
            <a:ext cx="8229600" cy="48023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800" b="1" dirty="0">
                <a:solidFill>
                  <a:srgbClr val="064339"/>
                </a:solidFill>
                <a:latin typeface="Calisto MT" panose="02040603050505030304" pitchFamily="18" charset="77"/>
              </a:rPr>
              <a:t>PRAB Variety Trials (Pinto)</a:t>
            </a:r>
            <a:endParaRPr lang="en-US" sz="32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CA2A18-E27D-ED4C-B2FC-B904979630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97068"/>
              </p:ext>
            </p:extLst>
          </p:nvPr>
        </p:nvGraphicFramePr>
        <p:xfrm>
          <a:off x="234847" y="1606976"/>
          <a:ext cx="8635040" cy="2756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9924">
                  <a:extLst>
                    <a:ext uri="{9D8B030D-6E8A-4147-A177-3AD203B41FA5}">
                      <a16:colId xmlns:a16="http://schemas.microsoft.com/office/drawing/2014/main" val="28714241"/>
                    </a:ext>
                  </a:extLst>
                </a:gridCol>
                <a:gridCol w="847724">
                  <a:extLst>
                    <a:ext uri="{9D8B030D-6E8A-4147-A177-3AD203B41FA5}">
                      <a16:colId xmlns:a16="http://schemas.microsoft.com/office/drawing/2014/main" val="1628904764"/>
                    </a:ext>
                  </a:extLst>
                </a:gridCol>
                <a:gridCol w="1224596">
                  <a:extLst>
                    <a:ext uri="{9D8B030D-6E8A-4147-A177-3AD203B41FA5}">
                      <a16:colId xmlns:a16="http://schemas.microsoft.com/office/drawing/2014/main" val="123627973"/>
                    </a:ext>
                  </a:extLst>
                </a:gridCol>
                <a:gridCol w="1012824">
                  <a:extLst>
                    <a:ext uri="{9D8B030D-6E8A-4147-A177-3AD203B41FA5}">
                      <a16:colId xmlns:a16="http://schemas.microsoft.com/office/drawing/2014/main" val="2042893771"/>
                    </a:ext>
                  </a:extLst>
                </a:gridCol>
                <a:gridCol w="1571624">
                  <a:extLst>
                    <a:ext uri="{9D8B030D-6E8A-4147-A177-3AD203B41FA5}">
                      <a16:colId xmlns:a16="http://schemas.microsoft.com/office/drawing/2014/main" val="77083273"/>
                    </a:ext>
                  </a:extLst>
                </a:gridCol>
                <a:gridCol w="1190624">
                  <a:extLst>
                    <a:ext uri="{9D8B030D-6E8A-4147-A177-3AD203B41FA5}">
                      <a16:colId xmlns:a16="http://schemas.microsoft.com/office/drawing/2014/main" val="255803921"/>
                    </a:ext>
                  </a:extLst>
                </a:gridCol>
                <a:gridCol w="847724">
                  <a:extLst>
                    <a:ext uri="{9D8B030D-6E8A-4147-A177-3AD203B41FA5}">
                      <a16:colId xmlns:a16="http://schemas.microsoft.com/office/drawing/2014/main" val="2032075087"/>
                    </a:ext>
                  </a:extLst>
                </a:gridCol>
              </a:tblGrid>
              <a:tr h="1809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VARIETY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BAY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GRATIOT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HURON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MONTCALM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SANILAC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1-year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AVG.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ctr">
                    <a:solidFill>
                      <a:srgbClr val="0643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623160"/>
                  </a:ext>
                </a:extLst>
              </a:tr>
              <a:tr h="1633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LA PAZ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1922*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2127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2271*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2291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2934**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2309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/>
                </a:tc>
                <a:extLst>
                  <a:ext uri="{0D108BD9-81ED-4DB2-BD59-A6C34878D82A}">
                    <a16:rowId xmlns:a16="http://schemas.microsoft.com/office/drawing/2014/main" val="2530620405"/>
                  </a:ext>
                </a:extLst>
              </a:tr>
              <a:tr h="1633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MSU P16901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2188*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2671**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2368*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2639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2322*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2438*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/>
                </a:tc>
                <a:extLst>
                  <a:ext uri="{0D108BD9-81ED-4DB2-BD59-A6C34878D82A}">
                    <a16:rowId xmlns:a16="http://schemas.microsoft.com/office/drawing/2014/main" val="1941200780"/>
                  </a:ext>
                </a:extLst>
              </a:tr>
              <a:tr h="1633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MSU P17510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2223**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2250*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2618**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3384**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2792*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2653**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/>
                </a:tc>
                <a:extLst>
                  <a:ext uri="{0D108BD9-81ED-4DB2-BD59-A6C34878D82A}">
                    <a16:rowId xmlns:a16="http://schemas.microsoft.com/office/drawing/2014/main" val="264970479"/>
                  </a:ext>
                </a:extLst>
              </a:tr>
              <a:tr h="1633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MSU P18602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1345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1862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2316*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1394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2661*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1916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/>
                </a:tc>
                <a:extLst>
                  <a:ext uri="{0D108BD9-81ED-4DB2-BD59-A6C34878D82A}">
                    <a16:rowId xmlns:a16="http://schemas.microsoft.com/office/drawing/2014/main" val="939311500"/>
                  </a:ext>
                </a:extLst>
              </a:tr>
              <a:tr h="1633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WINDBREAKER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2071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/>
                </a:tc>
                <a:extLst>
                  <a:ext uri="{0D108BD9-81ED-4DB2-BD59-A6C34878D82A}">
                    <a16:rowId xmlns:a16="http://schemas.microsoft.com/office/drawing/2014/main" val="2118041704"/>
                  </a:ext>
                </a:extLst>
              </a:tr>
              <a:tr h="1633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SV6139GR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2496*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/>
                </a:tc>
                <a:extLst>
                  <a:ext uri="{0D108BD9-81ED-4DB2-BD59-A6C34878D82A}">
                    <a16:rowId xmlns:a16="http://schemas.microsoft.com/office/drawing/2014/main" val="670905806"/>
                  </a:ext>
                </a:extLst>
              </a:tr>
              <a:tr h="1633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SV6533GR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2422*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034734"/>
                  </a:ext>
                </a:extLst>
              </a:tr>
              <a:tr h="1633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MEAN:</a:t>
                      </a:r>
                      <a:endParaRPr lang="en-US" sz="24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1920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2228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2366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2427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2677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2329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87" marR="52387" marT="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5183812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30817" y="1411356"/>
            <a:ext cx="954158" cy="4754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97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81553" y="6564429"/>
            <a:ext cx="2762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" panose="02020603050405020304" pitchFamily="18" charset="0"/>
                <a:cs typeface="Times" panose="02020603050405020304" pitchFamily="18" charset="0"/>
              </a:rPr>
              <a:t>Scott Bales- MSU Dry Bean Specialist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48D092-063D-B845-A938-F835B1B88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2" y="592483"/>
            <a:ext cx="8467728" cy="48023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400" b="1" dirty="0">
                <a:solidFill>
                  <a:srgbClr val="064339"/>
                </a:solidFill>
                <a:latin typeface="Calisto MT" panose="02040603050505030304" pitchFamily="18" charset="77"/>
              </a:rPr>
              <a:t>PRAB Variety Trials (Great Northern)</a:t>
            </a:r>
            <a:endParaRPr lang="en-US" sz="28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DA7D34-5500-1947-8C3A-CBAD61A26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711427"/>
              </p:ext>
            </p:extLst>
          </p:nvPr>
        </p:nvGraphicFramePr>
        <p:xfrm>
          <a:off x="115135" y="1821416"/>
          <a:ext cx="8842598" cy="2750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2494">
                  <a:extLst>
                    <a:ext uri="{9D8B030D-6E8A-4147-A177-3AD203B41FA5}">
                      <a16:colId xmlns:a16="http://schemas.microsoft.com/office/drawing/2014/main" val="3009397507"/>
                    </a:ext>
                  </a:extLst>
                </a:gridCol>
                <a:gridCol w="868967">
                  <a:extLst>
                    <a:ext uri="{9D8B030D-6E8A-4147-A177-3AD203B41FA5}">
                      <a16:colId xmlns:a16="http://schemas.microsoft.com/office/drawing/2014/main" val="1760652838"/>
                    </a:ext>
                  </a:extLst>
                </a:gridCol>
                <a:gridCol w="1177159">
                  <a:extLst>
                    <a:ext uri="{9D8B030D-6E8A-4147-A177-3AD203B41FA5}">
                      <a16:colId xmlns:a16="http://schemas.microsoft.com/office/drawing/2014/main" val="1478713465"/>
                    </a:ext>
                  </a:extLst>
                </a:gridCol>
                <a:gridCol w="1544118">
                  <a:extLst>
                    <a:ext uri="{9D8B030D-6E8A-4147-A177-3AD203B41FA5}">
                      <a16:colId xmlns:a16="http://schemas.microsoft.com/office/drawing/2014/main" val="3172812929"/>
                    </a:ext>
                  </a:extLst>
                </a:gridCol>
                <a:gridCol w="1255741">
                  <a:extLst>
                    <a:ext uri="{9D8B030D-6E8A-4147-A177-3AD203B41FA5}">
                      <a16:colId xmlns:a16="http://schemas.microsoft.com/office/drawing/2014/main" val="2687458545"/>
                    </a:ext>
                  </a:extLst>
                </a:gridCol>
                <a:gridCol w="875608">
                  <a:extLst>
                    <a:ext uri="{9D8B030D-6E8A-4147-A177-3AD203B41FA5}">
                      <a16:colId xmlns:a16="http://schemas.microsoft.com/office/drawing/2014/main" val="2742066541"/>
                    </a:ext>
                  </a:extLst>
                </a:gridCol>
                <a:gridCol w="1288511">
                  <a:extLst>
                    <a:ext uri="{9D8B030D-6E8A-4147-A177-3AD203B41FA5}">
                      <a16:colId xmlns:a16="http://schemas.microsoft.com/office/drawing/2014/main" val="1942320629"/>
                    </a:ext>
                  </a:extLst>
                </a:gridCol>
              </a:tblGrid>
              <a:tr h="6918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VARIETY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BAY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GRATIOT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MONTCALM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TUSCOLA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1-year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AVG.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WM Rating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ctr">
                    <a:solidFill>
                      <a:srgbClr val="0643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38641"/>
                  </a:ext>
                </a:extLst>
              </a:tr>
              <a:tr h="3431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POWDERHORN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883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1295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3097*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1229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1626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5.0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b"/>
                </a:tc>
                <a:extLst>
                  <a:ext uri="{0D108BD9-81ED-4DB2-BD59-A6C34878D82A}">
                    <a16:rowId xmlns:a16="http://schemas.microsoft.com/office/drawing/2014/main" val="635504226"/>
                  </a:ext>
                </a:extLst>
              </a:tr>
              <a:tr h="3431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MSU G16351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2066**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2627*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3142*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3204*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2760*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3.0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b"/>
                </a:tc>
                <a:extLst>
                  <a:ext uri="{0D108BD9-81ED-4DB2-BD59-A6C34878D82A}">
                    <a16:rowId xmlns:a16="http://schemas.microsoft.com/office/drawing/2014/main" val="1274220361"/>
                  </a:ext>
                </a:extLst>
              </a:tr>
              <a:tr h="3431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MSU G17410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2001*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2845**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3818**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3416**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3020**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3.0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b"/>
                </a:tc>
                <a:extLst>
                  <a:ext uri="{0D108BD9-81ED-4DB2-BD59-A6C34878D82A}">
                    <a16:rowId xmlns:a16="http://schemas.microsoft.com/office/drawing/2014/main" val="1956282980"/>
                  </a:ext>
                </a:extLst>
              </a:tr>
              <a:tr h="3431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ARIES GN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1246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1588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3160*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1748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1936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5.0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b"/>
                </a:tc>
                <a:extLst>
                  <a:ext uri="{0D108BD9-81ED-4DB2-BD59-A6C34878D82A}">
                    <a16:rowId xmlns:a16="http://schemas.microsoft.com/office/drawing/2014/main" val="3716529730"/>
                  </a:ext>
                </a:extLst>
              </a:tr>
              <a:tr h="3431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GN 13172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1525*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2331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2740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3213*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2452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4.0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338846"/>
                  </a:ext>
                </a:extLst>
              </a:tr>
              <a:tr h="3431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MEAN: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1544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2137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3191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2562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2359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4.0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1" marR="52701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2037914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98365" y="1739348"/>
            <a:ext cx="2186610" cy="44805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1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67819" y="6564429"/>
            <a:ext cx="2762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" pitchFamily="2" charset="0"/>
              </a:rPr>
              <a:t>Scott Bales- MSU Dry Bean Specialist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48D092-063D-B845-A938-F835B1B88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1" y="575550"/>
            <a:ext cx="8501595" cy="48023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400" b="1" dirty="0">
                <a:solidFill>
                  <a:srgbClr val="064339"/>
                </a:solidFill>
                <a:latin typeface="Calisto MT" panose="02040603050505030304" pitchFamily="18" charset="77"/>
              </a:rPr>
              <a:t>PRAB Variety Trials (Cranberry)</a:t>
            </a:r>
            <a:endParaRPr lang="en-US" sz="28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8E65CBE-EF21-0B45-9AAA-E5DB96745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575961"/>
              </p:ext>
            </p:extLst>
          </p:nvPr>
        </p:nvGraphicFramePr>
        <p:xfrm>
          <a:off x="178143" y="1276188"/>
          <a:ext cx="8641935" cy="4985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8218">
                  <a:extLst>
                    <a:ext uri="{9D8B030D-6E8A-4147-A177-3AD203B41FA5}">
                      <a16:colId xmlns:a16="http://schemas.microsoft.com/office/drawing/2014/main" val="653706738"/>
                    </a:ext>
                  </a:extLst>
                </a:gridCol>
                <a:gridCol w="1139800">
                  <a:extLst>
                    <a:ext uri="{9D8B030D-6E8A-4147-A177-3AD203B41FA5}">
                      <a16:colId xmlns:a16="http://schemas.microsoft.com/office/drawing/2014/main" val="774494373"/>
                    </a:ext>
                  </a:extLst>
                </a:gridCol>
                <a:gridCol w="1495336">
                  <a:extLst>
                    <a:ext uri="{9D8B030D-6E8A-4147-A177-3AD203B41FA5}">
                      <a16:colId xmlns:a16="http://schemas.microsoft.com/office/drawing/2014/main" val="2338822655"/>
                    </a:ext>
                  </a:extLst>
                </a:gridCol>
                <a:gridCol w="949236">
                  <a:extLst>
                    <a:ext uri="{9D8B030D-6E8A-4147-A177-3AD203B41FA5}">
                      <a16:colId xmlns:a16="http://schemas.microsoft.com/office/drawing/2014/main" val="3358367796"/>
                    </a:ext>
                  </a:extLst>
                </a:gridCol>
                <a:gridCol w="949236">
                  <a:extLst>
                    <a:ext uri="{9D8B030D-6E8A-4147-A177-3AD203B41FA5}">
                      <a16:colId xmlns:a16="http://schemas.microsoft.com/office/drawing/2014/main" val="4074044363"/>
                    </a:ext>
                  </a:extLst>
                </a:gridCol>
                <a:gridCol w="1044486">
                  <a:extLst>
                    <a:ext uri="{9D8B030D-6E8A-4147-A177-3AD203B41FA5}">
                      <a16:colId xmlns:a16="http://schemas.microsoft.com/office/drawing/2014/main" val="3656856300"/>
                    </a:ext>
                  </a:extLst>
                </a:gridCol>
                <a:gridCol w="1115623">
                  <a:extLst>
                    <a:ext uri="{9D8B030D-6E8A-4147-A177-3AD203B41FA5}">
                      <a16:colId xmlns:a16="http://schemas.microsoft.com/office/drawing/2014/main" val="3362015389"/>
                    </a:ext>
                  </a:extLst>
                </a:gridCol>
              </a:tblGrid>
              <a:tr h="3046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VARIETY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GRATIOT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MONTCALM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Irrigated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2-year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AVG.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Irrigated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3-year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AVG.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Dry Land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2-year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AVG.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Dry Land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3-year AVG.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>
                    <a:solidFill>
                      <a:srgbClr val="0643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128622"/>
                  </a:ext>
                </a:extLst>
              </a:tr>
              <a:tr h="1632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ETNA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707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4109**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3512*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3335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1803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1941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extLst>
                  <a:ext uri="{0D108BD9-81ED-4DB2-BD59-A6C34878D82A}">
                    <a16:rowId xmlns:a16="http://schemas.microsoft.com/office/drawing/2014/main" val="3677187240"/>
                  </a:ext>
                </a:extLst>
              </a:tr>
              <a:tr h="1632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CHIANTI</a:t>
                      </a:r>
                      <a:r>
                        <a:rPr lang="en-US" sz="1800" b="0" baseline="30000" dirty="0">
                          <a:effectLst/>
                          <a:latin typeface="Times" pitchFamily="2" charset="0"/>
                        </a:rPr>
                        <a:t>***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731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3780*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3607*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3365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1918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2411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extLst>
                  <a:ext uri="{0D108BD9-81ED-4DB2-BD59-A6C34878D82A}">
                    <a16:rowId xmlns:a16="http://schemas.microsoft.com/office/drawing/2014/main" val="4094077808"/>
                  </a:ext>
                </a:extLst>
              </a:tr>
              <a:tr h="1632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BELLAGIO***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1585*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3405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3568*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3336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2263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2441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extLst>
                  <a:ext uri="{0D108BD9-81ED-4DB2-BD59-A6C34878D82A}">
                    <a16:rowId xmlns:a16="http://schemas.microsoft.com/office/drawing/2014/main" val="1017496146"/>
                  </a:ext>
                </a:extLst>
              </a:tr>
              <a:tr h="1632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SV3709GC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1382*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3970*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extLst>
                  <a:ext uri="{0D108BD9-81ED-4DB2-BD59-A6C34878D82A}">
                    <a16:rowId xmlns:a16="http://schemas.microsoft.com/office/drawing/2014/main" val="3302415013"/>
                  </a:ext>
                </a:extLst>
              </a:tr>
              <a:tr h="1632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VERO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3468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3276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3368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extLst>
                  <a:ext uri="{0D108BD9-81ED-4DB2-BD59-A6C34878D82A}">
                    <a16:rowId xmlns:a16="http://schemas.microsoft.com/office/drawing/2014/main" val="4030385245"/>
                  </a:ext>
                </a:extLst>
              </a:tr>
              <a:tr h="1632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GTS Red </a:t>
                      </a:r>
                      <a:r>
                        <a:rPr lang="en-US" sz="1800" b="0" dirty="0" err="1">
                          <a:effectLst/>
                          <a:latin typeface="Times" pitchFamily="2" charset="0"/>
                        </a:rPr>
                        <a:t>Cran</a:t>
                      </a: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 R172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1719*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2721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extLst>
                  <a:ext uri="{0D108BD9-81ED-4DB2-BD59-A6C34878D82A}">
                    <a16:rowId xmlns:a16="http://schemas.microsoft.com/office/drawing/2014/main" val="138175725"/>
                  </a:ext>
                </a:extLst>
              </a:tr>
              <a:tr h="1632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CR 151085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1773*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3601*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3909**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3783**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2460*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2674*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extLst>
                  <a:ext uri="{0D108BD9-81ED-4DB2-BD59-A6C34878D82A}">
                    <a16:rowId xmlns:a16="http://schemas.microsoft.com/office/drawing/2014/main" val="3196873581"/>
                  </a:ext>
                </a:extLst>
              </a:tr>
              <a:tr h="1632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CR 151093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1853**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3228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3285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3149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2704**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2773**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extLst>
                  <a:ext uri="{0D108BD9-81ED-4DB2-BD59-A6C34878D82A}">
                    <a16:rowId xmlns:a16="http://schemas.microsoft.com/office/drawing/2014/main" val="2401301408"/>
                  </a:ext>
                </a:extLst>
              </a:tr>
              <a:tr h="1632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CR 151106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562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3977*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3474*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3226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1739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2030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extLst>
                  <a:ext uri="{0D108BD9-81ED-4DB2-BD59-A6C34878D82A}">
                    <a16:rowId xmlns:a16="http://schemas.microsoft.com/office/drawing/2014/main" val="2838875501"/>
                  </a:ext>
                </a:extLst>
              </a:tr>
              <a:tr h="1632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CR 16760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1623*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3566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3345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2506*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extLst>
                  <a:ext uri="{0D108BD9-81ED-4DB2-BD59-A6C34878D82A}">
                    <a16:rowId xmlns:a16="http://schemas.microsoft.com/office/drawing/2014/main" val="1044232186"/>
                  </a:ext>
                </a:extLst>
              </a:tr>
              <a:tr h="1632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CR 16761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1141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3568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3561*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2141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extLst>
                  <a:ext uri="{0D108BD9-81ED-4DB2-BD59-A6C34878D82A}">
                    <a16:rowId xmlns:a16="http://schemas.microsoft.com/office/drawing/2014/main" val="2938733844"/>
                  </a:ext>
                </a:extLst>
              </a:tr>
              <a:tr h="1632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CR 16764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1351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3143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2703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2235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/>
                </a:tc>
                <a:extLst>
                  <a:ext uri="{0D108BD9-81ED-4DB2-BD59-A6C34878D82A}">
                    <a16:rowId xmlns:a16="http://schemas.microsoft.com/office/drawing/2014/main" val="3233283657"/>
                  </a:ext>
                </a:extLst>
              </a:tr>
              <a:tr h="1632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CR 16775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1153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3483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987323"/>
                  </a:ext>
                </a:extLst>
              </a:tr>
              <a:tr h="1780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MEAN: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1298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3540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3424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3366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2197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2378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3" marR="52343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233045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70784" y="1276188"/>
            <a:ext cx="1868556" cy="5387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39339" y="1223998"/>
            <a:ext cx="2315817" cy="5387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84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948D092-063D-B845-A938-F835B1B88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2" y="524751"/>
            <a:ext cx="8229600" cy="48023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dirty="0">
                <a:solidFill>
                  <a:srgbClr val="064339"/>
                </a:solidFill>
                <a:latin typeface="Calisto MT" panose="02040603050505030304" pitchFamily="18" charset="77"/>
              </a:rPr>
              <a:t>PRAB Variety Trials (Light Red Kidney)</a:t>
            </a:r>
            <a:endParaRPr lang="en-US" sz="24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ACE634A-AA9A-584C-994B-476800A7B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317538"/>
              </p:ext>
            </p:extLst>
          </p:nvPr>
        </p:nvGraphicFramePr>
        <p:xfrm>
          <a:off x="274625" y="1564160"/>
          <a:ext cx="8557714" cy="49659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2170">
                  <a:extLst>
                    <a:ext uri="{9D8B030D-6E8A-4147-A177-3AD203B41FA5}">
                      <a16:colId xmlns:a16="http://schemas.microsoft.com/office/drawing/2014/main" val="445257596"/>
                    </a:ext>
                  </a:extLst>
                </a:gridCol>
                <a:gridCol w="1139784">
                  <a:extLst>
                    <a:ext uri="{9D8B030D-6E8A-4147-A177-3AD203B41FA5}">
                      <a16:colId xmlns:a16="http://schemas.microsoft.com/office/drawing/2014/main" val="579157529"/>
                    </a:ext>
                  </a:extLst>
                </a:gridCol>
                <a:gridCol w="1495320">
                  <a:extLst>
                    <a:ext uri="{9D8B030D-6E8A-4147-A177-3AD203B41FA5}">
                      <a16:colId xmlns:a16="http://schemas.microsoft.com/office/drawing/2014/main" val="20761935"/>
                    </a:ext>
                  </a:extLst>
                </a:gridCol>
                <a:gridCol w="1013600">
                  <a:extLst>
                    <a:ext uri="{9D8B030D-6E8A-4147-A177-3AD203B41FA5}">
                      <a16:colId xmlns:a16="http://schemas.microsoft.com/office/drawing/2014/main" val="1987071599"/>
                    </a:ext>
                  </a:extLst>
                </a:gridCol>
                <a:gridCol w="1013600">
                  <a:extLst>
                    <a:ext uri="{9D8B030D-6E8A-4147-A177-3AD203B41FA5}">
                      <a16:colId xmlns:a16="http://schemas.microsoft.com/office/drawing/2014/main" val="2641913404"/>
                    </a:ext>
                  </a:extLst>
                </a:gridCol>
                <a:gridCol w="1101620">
                  <a:extLst>
                    <a:ext uri="{9D8B030D-6E8A-4147-A177-3AD203B41FA5}">
                      <a16:colId xmlns:a16="http://schemas.microsoft.com/office/drawing/2014/main" val="4287258265"/>
                    </a:ext>
                  </a:extLst>
                </a:gridCol>
                <a:gridCol w="1101620">
                  <a:extLst>
                    <a:ext uri="{9D8B030D-6E8A-4147-A177-3AD203B41FA5}">
                      <a16:colId xmlns:a16="http://schemas.microsoft.com/office/drawing/2014/main" val="985702592"/>
                    </a:ext>
                  </a:extLst>
                </a:gridCol>
              </a:tblGrid>
              <a:tr h="3046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VARIETY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GRATIOT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MONTCALM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Irrigated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2-year AVG.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Irrigated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3-year AVG.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Dry Land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2-year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AVG.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Dry Land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3-year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AVG.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>
                    <a:solidFill>
                      <a:srgbClr val="0643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293998"/>
                  </a:ext>
                </a:extLst>
              </a:tr>
              <a:tr h="1632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CALIF ELRK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1493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3630*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3162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3288*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1808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2049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extLst>
                  <a:ext uri="{0D108BD9-81ED-4DB2-BD59-A6C34878D82A}">
                    <a16:rowId xmlns:a16="http://schemas.microsoft.com/office/drawing/2014/main" val="4264385190"/>
                  </a:ext>
                </a:extLst>
              </a:tr>
              <a:tr h="1632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CLOUSEAU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1380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3763**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3581*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3696*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1943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2160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extLst>
                  <a:ext uri="{0D108BD9-81ED-4DB2-BD59-A6C34878D82A}">
                    <a16:rowId xmlns:a16="http://schemas.microsoft.com/office/drawing/2014/main" val="1254340901"/>
                  </a:ext>
                </a:extLst>
              </a:tr>
              <a:tr h="1632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INFERNO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2521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2447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3541*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3546*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2853**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2936**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extLst>
                  <a:ext uri="{0D108BD9-81ED-4DB2-BD59-A6C34878D82A}">
                    <a16:rowId xmlns:a16="http://schemas.microsoft.com/office/drawing/2014/main" val="184374545"/>
                  </a:ext>
                </a:extLst>
              </a:tr>
              <a:tr h="1632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BIG RED 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1937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3136*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2999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3350*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2018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2211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extLst>
                  <a:ext uri="{0D108BD9-81ED-4DB2-BD59-A6C34878D82A}">
                    <a16:rowId xmlns:a16="http://schemas.microsoft.com/office/drawing/2014/main" val="3222790318"/>
                  </a:ext>
                </a:extLst>
              </a:tr>
              <a:tr h="1632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RONNIES RED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2607*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2824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3643*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3762**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2669*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2855*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extLst>
                  <a:ext uri="{0D108BD9-81ED-4DB2-BD59-A6C34878D82A}">
                    <a16:rowId xmlns:a16="http://schemas.microsoft.com/office/drawing/2014/main" val="3576680728"/>
                  </a:ext>
                </a:extLst>
              </a:tr>
              <a:tr h="1632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RED DAWN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1491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3654*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3493*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3557*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1854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2102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extLst>
                  <a:ext uri="{0D108BD9-81ED-4DB2-BD59-A6C34878D82A}">
                    <a16:rowId xmlns:a16="http://schemas.microsoft.com/office/drawing/2014/main" val="1112392590"/>
                  </a:ext>
                </a:extLst>
              </a:tr>
              <a:tr h="1632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LRK 06269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2202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2982*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3675*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3491*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2209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2321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extLst>
                  <a:ext uri="{0D108BD9-81ED-4DB2-BD59-A6C34878D82A}">
                    <a16:rowId xmlns:a16="http://schemas.microsoft.com/office/drawing/2014/main" val="2143071146"/>
                  </a:ext>
                </a:extLst>
              </a:tr>
              <a:tr h="1632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LRK 15907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2577*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2421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2952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3106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2638*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2802*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extLst>
                  <a:ext uri="{0D108BD9-81ED-4DB2-BD59-A6C34878D82A}">
                    <a16:rowId xmlns:a16="http://schemas.microsoft.com/office/drawing/2014/main" val="113575536"/>
                  </a:ext>
                </a:extLst>
              </a:tr>
              <a:tr h="1632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LRK 15926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2142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2426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3037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3016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2312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2521*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extLst>
                  <a:ext uri="{0D108BD9-81ED-4DB2-BD59-A6C34878D82A}">
                    <a16:rowId xmlns:a16="http://schemas.microsoft.com/office/drawing/2014/main" val="1522011531"/>
                  </a:ext>
                </a:extLst>
              </a:tr>
              <a:tr h="1632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COHO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2435*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2699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3432*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3182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2443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2291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extLst>
                  <a:ext uri="{0D108BD9-81ED-4DB2-BD59-A6C34878D82A}">
                    <a16:rowId xmlns:a16="http://schemas.microsoft.com/office/drawing/2014/main" val="2991504393"/>
                  </a:ext>
                </a:extLst>
              </a:tr>
              <a:tr h="1632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MSU K17703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1922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3372*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3978**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2350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extLst>
                  <a:ext uri="{0D108BD9-81ED-4DB2-BD59-A6C34878D82A}">
                    <a16:rowId xmlns:a16="http://schemas.microsoft.com/office/drawing/2014/main" val="195941633"/>
                  </a:ext>
                </a:extLst>
              </a:tr>
              <a:tr h="1632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MSU K18501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2642**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2767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extLst>
                  <a:ext uri="{0D108BD9-81ED-4DB2-BD59-A6C34878D82A}">
                    <a16:rowId xmlns:a16="http://schemas.microsoft.com/office/drawing/2014/main" val="3766363185"/>
                  </a:ext>
                </a:extLst>
              </a:tr>
              <a:tr h="1632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ADM L1032326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2594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extLst>
                  <a:ext uri="{0D108BD9-81ED-4DB2-BD59-A6C34878D82A}">
                    <a16:rowId xmlns:a16="http://schemas.microsoft.com/office/drawing/2014/main" val="417579468"/>
                  </a:ext>
                </a:extLst>
              </a:tr>
              <a:tr h="1632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ADM L4063262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2851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162415"/>
                  </a:ext>
                </a:extLst>
              </a:tr>
              <a:tr h="1632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MEAN: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2112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2969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3408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3400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2282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2425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4975877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01821" y="1524663"/>
            <a:ext cx="2176666" cy="5387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19462" y="1564160"/>
            <a:ext cx="2315817" cy="5387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52482" y="6564429"/>
            <a:ext cx="2762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" pitchFamily="2" charset="0"/>
              </a:rPr>
              <a:t>Scott Bales- MSU Dry Bean Specialist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48D092-063D-B845-A938-F835B1B88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09" y="524751"/>
            <a:ext cx="9246661" cy="48023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dirty="0">
                <a:solidFill>
                  <a:srgbClr val="064339"/>
                </a:solidFill>
                <a:latin typeface="Calisto MT" panose="02040603050505030304" pitchFamily="18" charset="77"/>
              </a:rPr>
              <a:t>PRAB Variety Trials (Dark Red Kidney)</a:t>
            </a:r>
            <a:endParaRPr lang="en-US" sz="24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A68858B-E0AF-CF42-92AC-AAE3EDF92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809931"/>
              </p:ext>
            </p:extLst>
          </p:nvPr>
        </p:nvGraphicFramePr>
        <p:xfrm>
          <a:off x="89147" y="1249579"/>
          <a:ext cx="8933902" cy="49659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8326">
                  <a:extLst>
                    <a:ext uri="{9D8B030D-6E8A-4147-A177-3AD203B41FA5}">
                      <a16:colId xmlns:a16="http://schemas.microsoft.com/office/drawing/2014/main" val="1727147581"/>
                    </a:ext>
                  </a:extLst>
                </a:gridCol>
                <a:gridCol w="1140540">
                  <a:extLst>
                    <a:ext uri="{9D8B030D-6E8A-4147-A177-3AD203B41FA5}">
                      <a16:colId xmlns:a16="http://schemas.microsoft.com/office/drawing/2014/main" val="856970846"/>
                    </a:ext>
                  </a:extLst>
                </a:gridCol>
                <a:gridCol w="1496076">
                  <a:extLst>
                    <a:ext uri="{9D8B030D-6E8A-4147-A177-3AD203B41FA5}">
                      <a16:colId xmlns:a16="http://schemas.microsoft.com/office/drawing/2014/main" val="192210902"/>
                    </a:ext>
                  </a:extLst>
                </a:gridCol>
                <a:gridCol w="1144740">
                  <a:extLst>
                    <a:ext uri="{9D8B030D-6E8A-4147-A177-3AD203B41FA5}">
                      <a16:colId xmlns:a16="http://schemas.microsoft.com/office/drawing/2014/main" val="2624064040"/>
                    </a:ext>
                  </a:extLst>
                </a:gridCol>
                <a:gridCol w="1144740">
                  <a:extLst>
                    <a:ext uri="{9D8B030D-6E8A-4147-A177-3AD203B41FA5}">
                      <a16:colId xmlns:a16="http://schemas.microsoft.com/office/drawing/2014/main" val="1793913595"/>
                    </a:ext>
                  </a:extLst>
                </a:gridCol>
                <a:gridCol w="1144740">
                  <a:extLst>
                    <a:ext uri="{9D8B030D-6E8A-4147-A177-3AD203B41FA5}">
                      <a16:colId xmlns:a16="http://schemas.microsoft.com/office/drawing/2014/main" val="3889780854"/>
                    </a:ext>
                  </a:extLst>
                </a:gridCol>
                <a:gridCol w="1144740">
                  <a:extLst>
                    <a:ext uri="{9D8B030D-6E8A-4147-A177-3AD203B41FA5}">
                      <a16:colId xmlns:a16="http://schemas.microsoft.com/office/drawing/2014/main" val="21538228"/>
                    </a:ext>
                  </a:extLst>
                </a:gridCol>
              </a:tblGrid>
              <a:tr h="4905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VARIETY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GRATIOT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MONTCALM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Irrigated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2-year AVG.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Irrigated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3-year AVG.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Dry Land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2-year AVG.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Dry Land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3-year AVG.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>
                    <a:solidFill>
                      <a:srgbClr val="0643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885037"/>
                  </a:ext>
                </a:extLst>
              </a:tr>
              <a:tr h="2637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RED HAWK 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1877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3708*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3745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3558*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2123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extLst>
                  <a:ext uri="{0D108BD9-81ED-4DB2-BD59-A6C34878D82A}">
                    <a16:rowId xmlns:a16="http://schemas.microsoft.com/office/drawing/2014/main" val="552523782"/>
                  </a:ext>
                </a:extLst>
              </a:tr>
              <a:tr h="2637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MONTCALM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1823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3433*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3685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3504*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1986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extLst>
                  <a:ext uri="{0D108BD9-81ED-4DB2-BD59-A6C34878D82A}">
                    <a16:rowId xmlns:a16="http://schemas.microsoft.com/office/drawing/2014/main" val="4154956401"/>
                  </a:ext>
                </a:extLst>
              </a:tr>
              <a:tr h="2637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RED ROVER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1761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3567*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3468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3343*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2023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extLst>
                  <a:ext uri="{0D108BD9-81ED-4DB2-BD59-A6C34878D82A}">
                    <a16:rowId xmlns:a16="http://schemas.microsoft.com/office/drawing/2014/main" val="2443782567"/>
                  </a:ext>
                </a:extLst>
              </a:tr>
              <a:tr h="2637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DYNASTY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2017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3506*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3923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3697**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2397*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extLst>
                  <a:ext uri="{0D108BD9-81ED-4DB2-BD59-A6C34878D82A}">
                    <a16:rowId xmlns:a16="http://schemas.microsoft.com/office/drawing/2014/main" val="3635305600"/>
                  </a:ext>
                </a:extLst>
              </a:tr>
              <a:tr h="2637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RED CEDAR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2099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2684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3140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3018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2263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2673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extLst>
                  <a:ext uri="{0D108BD9-81ED-4DB2-BD59-A6C34878D82A}">
                    <a16:rowId xmlns:a16="http://schemas.microsoft.com/office/drawing/2014/main" val="1132121231"/>
                  </a:ext>
                </a:extLst>
              </a:tr>
              <a:tr h="2637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MSU K16131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1928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2637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3219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2133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extLst>
                  <a:ext uri="{0D108BD9-81ED-4DB2-BD59-A6C34878D82A}">
                    <a16:rowId xmlns:a16="http://schemas.microsoft.com/office/drawing/2014/main" val="1522525669"/>
                  </a:ext>
                </a:extLst>
              </a:tr>
              <a:tr h="2637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MSU K16136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1950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3277*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3575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3681*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2325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extLst>
                  <a:ext uri="{0D108BD9-81ED-4DB2-BD59-A6C34878D82A}">
                    <a16:rowId xmlns:a16="http://schemas.microsoft.com/office/drawing/2014/main" val="709998636"/>
                  </a:ext>
                </a:extLst>
              </a:tr>
              <a:tr h="2637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CHAPARRAL 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1556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2638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3504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3197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1922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extLst>
                  <a:ext uri="{0D108BD9-81ED-4DB2-BD59-A6C34878D82A}">
                    <a16:rowId xmlns:a16="http://schemas.microsoft.com/office/drawing/2014/main" val="2480436332"/>
                  </a:ext>
                </a:extLst>
              </a:tr>
              <a:tr h="2637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EPIC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2044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3199*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3415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3360*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2289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3272*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extLst>
                  <a:ext uri="{0D108BD9-81ED-4DB2-BD59-A6C34878D82A}">
                    <a16:rowId xmlns:a16="http://schemas.microsoft.com/office/drawing/2014/main" val="3867289253"/>
                  </a:ext>
                </a:extLst>
              </a:tr>
              <a:tr h="2637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SPIRE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2083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2302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3721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3309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2295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3407**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extLst>
                  <a:ext uri="{0D108BD9-81ED-4DB2-BD59-A6C34878D82A}">
                    <a16:rowId xmlns:a16="http://schemas.microsoft.com/office/drawing/2014/main" val="1307089095"/>
                  </a:ext>
                </a:extLst>
              </a:tr>
              <a:tr h="2637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RAMPART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1673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2892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3429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2088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extLst>
                  <a:ext uri="{0D108BD9-81ED-4DB2-BD59-A6C34878D82A}">
                    <a16:rowId xmlns:a16="http://schemas.microsoft.com/office/drawing/2014/main" val="4166308470"/>
                  </a:ext>
                </a:extLst>
              </a:tr>
              <a:tr h="2637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DRK 15978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2652**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2181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3920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3233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2629**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extLst>
                  <a:ext uri="{0D108BD9-81ED-4DB2-BD59-A6C34878D82A}">
                    <a16:rowId xmlns:a16="http://schemas.microsoft.com/office/drawing/2014/main" val="1548172270"/>
                  </a:ext>
                </a:extLst>
              </a:tr>
              <a:tr h="2637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ADM D1034333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3883**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/>
                </a:tc>
                <a:extLst>
                  <a:ext uri="{0D108BD9-81ED-4DB2-BD59-A6C34878D82A}">
                    <a16:rowId xmlns:a16="http://schemas.microsoft.com/office/drawing/2014/main" val="528366254"/>
                  </a:ext>
                </a:extLst>
              </a:tr>
              <a:tr h="2637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ADM D5004231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3799*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2024448"/>
                  </a:ext>
                </a:extLst>
              </a:tr>
              <a:tr h="26362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MEAN: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1951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3019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3556</a:t>
                      </a:r>
                      <a:endParaRPr lang="en-US" sz="18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3380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2219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3117</a:t>
                      </a:r>
                      <a:endParaRPr lang="en-US" sz="18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8101556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46795" y="1177103"/>
            <a:ext cx="2540413" cy="5387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7232" y="1197389"/>
            <a:ext cx="2315817" cy="5387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19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81553" y="6564429"/>
            <a:ext cx="2762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" panose="02020603050405020304" pitchFamily="18" charset="0"/>
                <a:cs typeface="Times" panose="02020603050405020304" pitchFamily="18" charset="0"/>
              </a:rPr>
              <a:t>Scott Bales- MSU Dry Bean Specialist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2BA0E17-2093-6E46-8DEE-5F53D12979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011444"/>
              </p:ext>
            </p:extLst>
          </p:nvPr>
        </p:nvGraphicFramePr>
        <p:xfrm>
          <a:off x="191927" y="1497418"/>
          <a:ext cx="8724420" cy="3696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7070">
                  <a:extLst>
                    <a:ext uri="{9D8B030D-6E8A-4147-A177-3AD203B41FA5}">
                      <a16:colId xmlns:a16="http://schemas.microsoft.com/office/drawing/2014/main" val="1972153179"/>
                    </a:ext>
                  </a:extLst>
                </a:gridCol>
                <a:gridCol w="1198711">
                  <a:extLst>
                    <a:ext uri="{9D8B030D-6E8A-4147-A177-3AD203B41FA5}">
                      <a16:colId xmlns:a16="http://schemas.microsoft.com/office/drawing/2014/main" val="4096105060"/>
                    </a:ext>
                  </a:extLst>
                </a:gridCol>
                <a:gridCol w="1573107">
                  <a:extLst>
                    <a:ext uri="{9D8B030D-6E8A-4147-A177-3AD203B41FA5}">
                      <a16:colId xmlns:a16="http://schemas.microsoft.com/office/drawing/2014/main" val="1662113690"/>
                    </a:ext>
                  </a:extLst>
                </a:gridCol>
                <a:gridCol w="1055583">
                  <a:extLst>
                    <a:ext uri="{9D8B030D-6E8A-4147-A177-3AD203B41FA5}">
                      <a16:colId xmlns:a16="http://schemas.microsoft.com/office/drawing/2014/main" val="2253565833"/>
                    </a:ext>
                  </a:extLst>
                </a:gridCol>
                <a:gridCol w="1055583">
                  <a:extLst>
                    <a:ext uri="{9D8B030D-6E8A-4147-A177-3AD203B41FA5}">
                      <a16:colId xmlns:a16="http://schemas.microsoft.com/office/drawing/2014/main" val="3209692128"/>
                    </a:ext>
                  </a:extLst>
                </a:gridCol>
                <a:gridCol w="1157183">
                  <a:extLst>
                    <a:ext uri="{9D8B030D-6E8A-4147-A177-3AD203B41FA5}">
                      <a16:colId xmlns:a16="http://schemas.microsoft.com/office/drawing/2014/main" val="3922683217"/>
                    </a:ext>
                  </a:extLst>
                </a:gridCol>
                <a:gridCol w="1157183">
                  <a:extLst>
                    <a:ext uri="{9D8B030D-6E8A-4147-A177-3AD203B41FA5}">
                      <a16:colId xmlns:a16="http://schemas.microsoft.com/office/drawing/2014/main" val="1526458080"/>
                    </a:ext>
                  </a:extLst>
                </a:gridCol>
              </a:tblGrid>
              <a:tr h="11328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VARIETY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GRATIOT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MONTCALM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Irrigated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2-year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AVG.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Irrigated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3-year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 AVG.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Dry Land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2-year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AVG.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Dry Land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3-year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AVG.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>
                    <a:solidFill>
                      <a:srgbClr val="0643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183695"/>
                  </a:ext>
                </a:extLst>
              </a:tr>
              <a:tr h="3662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BELUGA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2392**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2659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3083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2983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2365*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extLst>
                  <a:ext uri="{0D108BD9-81ED-4DB2-BD59-A6C34878D82A}">
                    <a16:rowId xmlns:a16="http://schemas.microsoft.com/office/drawing/2014/main" val="3856287835"/>
                  </a:ext>
                </a:extLst>
              </a:tr>
              <a:tr h="3662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SNOWDON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1418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4243*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3611*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3316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2081*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extLst>
                  <a:ext uri="{0D108BD9-81ED-4DB2-BD59-A6C34878D82A}">
                    <a16:rowId xmlns:a16="http://schemas.microsoft.com/office/drawing/2014/main" val="1892018705"/>
                  </a:ext>
                </a:extLst>
              </a:tr>
              <a:tr h="3662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MSU K16924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1899*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4317*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4034**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3846**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2234*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2348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extLst>
                  <a:ext uri="{0D108BD9-81ED-4DB2-BD59-A6C34878D82A}">
                    <a16:rowId xmlns:a16="http://schemas.microsoft.com/office/drawing/2014/main" val="2059150574"/>
                  </a:ext>
                </a:extLst>
              </a:tr>
              <a:tr h="3662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MSU K17804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2237*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3261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3615*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2468**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extLst>
                  <a:ext uri="{0D108BD9-81ED-4DB2-BD59-A6C34878D82A}">
                    <a16:rowId xmlns:a16="http://schemas.microsoft.com/office/drawing/2014/main" val="3332794126"/>
                  </a:ext>
                </a:extLst>
              </a:tr>
              <a:tr h="3662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MSU K18912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1549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4451**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/>
                </a:tc>
                <a:extLst>
                  <a:ext uri="{0D108BD9-81ED-4DB2-BD59-A6C34878D82A}">
                    <a16:rowId xmlns:a16="http://schemas.microsoft.com/office/drawing/2014/main" val="419971760"/>
                  </a:ext>
                </a:extLst>
              </a:tr>
              <a:tr h="3662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YETI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1477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3849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3820*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3608*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2261*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6"/>
                  </a:ext>
                </a:extLst>
              </a:tr>
              <a:tr h="3662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MEAN: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1829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3797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3632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3438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Times" pitchFamily="2" charset="0"/>
                        </a:rPr>
                        <a:t>2282</a:t>
                      </a:r>
                      <a:endParaRPr lang="en-US" sz="19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5" marR="52335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63476817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EF6F1E78-FC7B-5546-A265-8F3696593B9B}"/>
              </a:ext>
            </a:extLst>
          </p:cNvPr>
          <p:cNvSpPr txBox="1">
            <a:spLocks/>
          </p:cNvSpPr>
          <p:nvPr/>
        </p:nvSpPr>
        <p:spPr>
          <a:xfrm>
            <a:off x="32810" y="626349"/>
            <a:ext cx="9246661" cy="4802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0" i="0" kern="1200" baseline="0">
                <a:solidFill>
                  <a:srgbClr val="18453B"/>
                </a:solidFill>
                <a:latin typeface="Gotham-Bold"/>
                <a:ea typeface="ＭＳ Ｐゴシック" charset="-128"/>
                <a:cs typeface="Gotham-Bold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400" b="1" dirty="0">
                <a:solidFill>
                  <a:srgbClr val="064339"/>
                </a:solidFill>
                <a:latin typeface="Calisto MT" panose="02040603050505030304" pitchFamily="18" charset="77"/>
              </a:rPr>
              <a:t>PRAB Variety Trials (White Kidney)</a:t>
            </a:r>
            <a:endParaRPr lang="en-US" sz="28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3058" y="1315602"/>
            <a:ext cx="2103120" cy="52120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04868" y="1315602"/>
            <a:ext cx="2315817" cy="5120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9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81553" y="6564429"/>
            <a:ext cx="2762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" pitchFamily="2" charset="0"/>
              </a:rPr>
              <a:t>Scott Bales- MSU Dry Bean Specialist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5141178-14BB-754E-8334-75BF5B0E4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807037"/>
              </p:ext>
            </p:extLst>
          </p:nvPr>
        </p:nvGraphicFramePr>
        <p:xfrm>
          <a:off x="346688" y="1566508"/>
          <a:ext cx="8482596" cy="29723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0112">
                  <a:extLst>
                    <a:ext uri="{9D8B030D-6E8A-4147-A177-3AD203B41FA5}">
                      <a16:colId xmlns:a16="http://schemas.microsoft.com/office/drawing/2014/main" val="3946743685"/>
                    </a:ext>
                  </a:extLst>
                </a:gridCol>
                <a:gridCol w="1484962">
                  <a:extLst>
                    <a:ext uri="{9D8B030D-6E8A-4147-A177-3AD203B41FA5}">
                      <a16:colId xmlns:a16="http://schemas.microsoft.com/office/drawing/2014/main" val="2004278160"/>
                    </a:ext>
                  </a:extLst>
                </a:gridCol>
                <a:gridCol w="1960070">
                  <a:extLst>
                    <a:ext uri="{9D8B030D-6E8A-4147-A177-3AD203B41FA5}">
                      <a16:colId xmlns:a16="http://schemas.microsoft.com/office/drawing/2014/main" val="1595027350"/>
                    </a:ext>
                  </a:extLst>
                </a:gridCol>
                <a:gridCol w="1304432">
                  <a:extLst>
                    <a:ext uri="{9D8B030D-6E8A-4147-A177-3AD203B41FA5}">
                      <a16:colId xmlns:a16="http://schemas.microsoft.com/office/drawing/2014/main" val="3904550901"/>
                    </a:ext>
                  </a:extLst>
                </a:gridCol>
                <a:gridCol w="1433020">
                  <a:extLst>
                    <a:ext uri="{9D8B030D-6E8A-4147-A177-3AD203B41FA5}">
                      <a16:colId xmlns:a16="http://schemas.microsoft.com/office/drawing/2014/main" val="1122067766"/>
                    </a:ext>
                  </a:extLst>
                </a:gridCol>
              </a:tblGrid>
              <a:tr h="5825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" pitchFamily="2" charset="0"/>
                        </a:rPr>
                        <a:t>VARIETY</a:t>
                      </a:r>
                      <a:endParaRPr lang="en-US" sz="24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" pitchFamily="2" charset="0"/>
                        </a:rPr>
                        <a:t>GRATIOT</a:t>
                      </a:r>
                      <a:endParaRPr lang="en-US" sz="24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" pitchFamily="2" charset="0"/>
                        </a:rPr>
                        <a:t>MONTCALM</a:t>
                      </a:r>
                      <a:endParaRPr lang="en-US" sz="24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" pitchFamily="2" charset="0"/>
                        </a:rPr>
                        <a:t>Irrigated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" pitchFamily="2" charset="0"/>
                        </a:rPr>
                        <a:t>2-year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" pitchFamily="2" charset="0"/>
                        </a:rPr>
                        <a:t>AVG.</a:t>
                      </a:r>
                      <a:endParaRPr lang="en-US" sz="24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" pitchFamily="2" charset="0"/>
                        </a:rPr>
                        <a:t>Dry Land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" pitchFamily="2" charset="0"/>
                        </a:rPr>
                        <a:t>2-year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" pitchFamily="2" charset="0"/>
                        </a:rPr>
                        <a:t>AVG.</a:t>
                      </a:r>
                      <a:endParaRPr lang="en-US" sz="24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 anchor="ctr">
                    <a:solidFill>
                      <a:srgbClr val="0643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40675"/>
                  </a:ext>
                </a:extLst>
              </a:tr>
              <a:tr h="2846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" pitchFamily="2" charset="0"/>
                        </a:rPr>
                        <a:t>MSU Y16503</a:t>
                      </a:r>
                      <a:endParaRPr lang="en-US" sz="24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  <a:latin typeface="Times" pitchFamily="2" charset="0"/>
                        </a:rPr>
                        <a:t>1546</a:t>
                      </a:r>
                      <a:endParaRPr lang="en-US" sz="24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  <a:latin typeface="Times" pitchFamily="2" charset="0"/>
                        </a:rPr>
                        <a:t>3519*</a:t>
                      </a:r>
                      <a:endParaRPr lang="en-US" sz="24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  <a:latin typeface="Times" pitchFamily="2" charset="0"/>
                        </a:rPr>
                        <a:t>3154</a:t>
                      </a:r>
                      <a:endParaRPr lang="en-US" sz="24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  <a:latin typeface="Times" pitchFamily="2" charset="0"/>
                        </a:rPr>
                        <a:t>2177</a:t>
                      </a:r>
                      <a:endParaRPr lang="en-US" sz="24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 anchor="ctr"/>
                </a:tc>
                <a:extLst>
                  <a:ext uri="{0D108BD9-81ED-4DB2-BD59-A6C34878D82A}">
                    <a16:rowId xmlns:a16="http://schemas.microsoft.com/office/drawing/2014/main" val="1868751071"/>
                  </a:ext>
                </a:extLst>
              </a:tr>
              <a:tr h="2846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" pitchFamily="2" charset="0"/>
                        </a:rPr>
                        <a:t>MSU Y16507</a:t>
                      </a:r>
                      <a:endParaRPr lang="en-US" sz="24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  <a:latin typeface="Times" pitchFamily="2" charset="0"/>
                        </a:rPr>
                        <a:t>1915*</a:t>
                      </a:r>
                      <a:endParaRPr lang="en-US" sz="24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  <a:latin typeface="Times" pitchFamily="2" charset="0"/>
                        </a:rPr>
                        <a:t>3914**</a:t>
                      </a:r>
                      <a:endParaRPr lang="en-US" sz="24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24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24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 anchor="ctr"/>
                </a:tc>
                <a:extLst>
                  <a:ext uri="{0D108BD9-81ED-4DB2-BD59-A6C34878D82A}">
                    <a16:rowId xmlns:a16="http://schemas.microsoft.com/office/drawing/2014/main" val="259125113"/>
                  </a:ext>
                </a:extLst>
              </a:tr>
              <a:tr h="2846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" pitchFamily="2" charset="0"/>
                        </a:rPr>
                        <a:t>PROVITA 13655</a:t>
                      </a:r>
                      <a:endParaRPr lang="en-US" sz="24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  <a:latin typeface="Times" pitchFamily="2" charset="0"/>
                        </a:rPr>
                        <a:t>1917**</a:t>
                      </a:r>
                      <a:endParaRPr lang="en-US" sz="24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  <a:latin typeface="Times" pitchFamily="2" charset="0"/>
                        </a:rPr>
                        <a:t>3287</a:t>
                      </a:r>
                      <a:endParaRPr lang="en-US" sz="24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24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24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 anchor="ctr"/>
                </a:tc>
                <a:extLst>
                  <a:ext uri="{0D108BD9-81ED-4DB2-BD59-A6C34878D82A}">
                    <a16:rowId xmlns:a16="http://schemas.microsoft.com/office/drawing/2014/main" val="3366073895"/>
                  </a:ext>
                </a:extLst>
              </a:tr>
              <a:tr h="2846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" pitchFamily="2" charset="0"/>
                        </a:rPr>
                        <a:t>SVS 0863</a:t>
                      </a:r>
                      <a:endParaRPr lang="en-US" sz="24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" pitchFamily="2" charset="0"/>
                        </a:rPr>
                        <a:t>1840*</a:t>
                      </a:r>
                      <a:endParaRPr lang="en-US" sz="24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" pitchFamily="2" charset="0"/>
                        </a:rPr>
                        <a:t>3387</a:t>
                      </a:r>
                      <a:endParaRPr lang="en-US" sz="24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24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24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55278"/>
                  </a:ext>
                </a:extLst>
              </a:tr>
              <a:tr h="2846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" pitchFamily="2" charset="0"/>
                        </a:rPr>
                        <a:t>MEAN:</a:t>
                      </a:r>
                      <a:endParaRPr lang="en-US" sz="24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" pitchFamily="2" charset="0"/>
                        </a:rPr>
                        <a:t>1805</a:t>
                      </a:r>
                      <a:endParaRPr lang="en-US" sz="24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" pitchFamily="2" charset="0"/>
                        </a:rPr>
                        <a:t>3527</a:t>
                      </a:r>
                      <a:endParaRPr lang="en-US" sz="24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24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24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31542587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308A8E6C-158C-F445-803D-63FD8F2DEFC4}"/>
              </a:ext>
            </a:extLst>
          </p:cNvPr>
          <p:cNvSpPr txBox="1">
            <a:spLocks/>
          </p:cNvSpPr>
          <p:nvPr/>
        </p:nvSpPr>
        <p:spPr>
          <a:xfrm>
            <a:off x="83609" y="643282"/>
            <a:ext cx="9246661" cy="4802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0" i="0" kern="1200" baseline="0">
                <a:solidFill>
                  <a:srgbClr val="18453B"/>
                </a:solidFill>
                <a:latin typeface="Gotham-Bold"/>
                <a:ea typeface="ＭＳ Ｐゴシック" charset="-128"/>
                <a:cs typeface="Gotham-Bold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800" b="1" dirty="0">
                <a:solidFill>
                  <a:srgbClr val="064339"/>
                </a:solidFill>
                <a:latin typeface="Calisto MT" panose="02040603050505030304" pitchFamily="18" charset="77"/>
              </a:rPr>
              <a:t>PRAB Variety Trials (Yellow)</a:t>
            </a:r>
            <a:endParaRPr lang="en-US" sz="32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2748" y="1566508"/>
            <a:ext cx="2746535" cy="42976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87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E4A1-A6EB-F840-81E4-7F973EC2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6222"/>
            <a:ext cx="8229600" cy="480233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6600" b="1" dirty="0">
                <a:latin typeface="Calisto MT" panose="02040603050505030304" pitchFamily="18" charset="77"/>
              </a:rPr>
              <a:t>Dry Bean Fertility  </a:t>
            </a:r>
            <a:br>
              <a:rPr lang="en-US" sz="4400" dirty="0">
                <a:latin typeface="Calisto MT" panose="02040603050505030304" pitchFamily="18" charset="77"/>
              </a:rPr>
            </a:br>
            <a:r>
              <a:rPr lang="en-US" sz="54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77"/>
              </a:rPr>
              <a:t>2019 </a:t>
            </a:r>
            <a:r>
              <a:rPr lang="en-US" sz="44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77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37AE8-19FE-AF41-8858-7B5A3AE3B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63327"/>
            <a:ext cx="4953000" cy="4066495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Times" pitchFamily="2" charset="0"/>
              </a:rPr>
              <a:t>In late 2018 funds were obtained to study soil fertility and plant nutrition </a:t>
            </a:r>
          </a:p>
          <a:p>
            <a:r>
              <a:rPr lang="en-US" sz="3200" dirty="0">
                <a:solidFill>
                  <a:schemeClr val="tx1"/>
                </a:solidFill>
                <a:latin typeface="Times" pitchFamily="2" charset="0"/>
              </a:rPr>
              <a:t>‘Comprehensive Fertilizer Rate Recommendations For Michigan Dry Bean Growers’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Times" pitchFamily="2" charset="0"/>
              </a:rPr>
              <a:t>2-3 year project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+mn-lt"/>
            </a:endParaRPr>
          </a:p>
          <a:p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1553" y="6564429"/>
            <a:ext cx="2762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" pitchFamily="2" charset="0"/>
              </a:rPr>
              <a:t>Scott Bales- MSU Dry Bean Specialist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3E40EB-B051-D44A-9A35-C137FC744C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1815" y="2280260"/>
            <a:ext cx="3311443" cy="363370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15206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E4A1-A6EB-F840-81E4-7F973EC2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6222"/>
            <a:ext cx="8229600" cy="480233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5400" b="1" dirty="0">
                <a:latin typeface="Calisto MT" panose="02040603050505030304" pitchFamily="18" charset="77"/>
              </a:rPr>
              <a:t>Dry Bean Research </a:t>
            </a:r>
            <a:br>
              <a:rPr lang="en-US" dirty="0">
                <a:latin typeface="Calisto MT" panose="02040603050505030304" pitchFamily="18" charset="77"/>
              </a:rPr>
            </a:br>
            <a:r>
              <a:rPr lang="en-US" sz="44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77"/>
              </a:rPr>
              <a:t>2019 </a:t>
            </a:r>
            <a:r>
              <a:rPr lang="en-US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77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37AE8-19FE-AF41-8858-7B5A3AE3B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95595"/>
            <a:ext cx="4660900" cy="4066495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Times" pitchFamily="2" charset="0"/>
              </a:rPr>
              <a:t>New relationship between MBC and MSU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Times" pitchFamily="2" charset="0"/>
              </a:rPr>
              <a:t>2019 transition year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Times" pitchFamily="2" charset="0"/>
              </a:rPr>
              <a:t>Located at SVREC</a:t>
            </a:r>
          </a:p>
          <a:p>
            <a:r>
              <a:rPr lang="en-US" sz="3200" dirty="0">
                <a:solidFill>
                  <a:schemeClr val="tx1"/>
                </a:solidFill>
                <a:latin typeface="Times" pitchFamily="2" charset="0"/>
              </a:rPr>
              <a:t>78 separate Trials in 14 Locations </a:t>
            </a:r>
          </a:p>
          <a:p>
            <a:r>
              <a:rPr lang="en-US" sz="3200" dirty="0">
                <a:solidFill>
                  <a:schemeClr val="tx1"/>
                </a:solidFill>
                <a:latin typeface="Times" pitchFamily="2" charset="0"/>
              </a:rPr>
              <a:t>Challenging year from start to finish 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+mn-lt"/>
            </a:endParaRPr>
          </a:p>
          <a:p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1553" y="6564429"/>
            <a:ext cx="2762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" pitchFamily="2" charset="0"/>
              </a:rPr>
              <a:t>Scott Bales- MSU Dry Bean Specialist </a:t>
            </a:r>
          </a:p>
        </p:txBody>
      </p:sp>
      <p:pic>
        <p:nvPicPr>
          <p:cNvPr id="6" name="Picture 5" descr="A group of people in a dirt field&#10;&#10;Description automatically generated">
            <a:extLst>
              <a:ext uri="{FF2B5EF4-FFF2-40B4-BE49-F238E27FC236}">
                <a16:creationId xmlns:a16="http://schemas.microsoft.com/office/drawing/2014/main" id="{9B66D54A-2AE2-144C-B3F6-A34C0158C9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1602" y="2173452"/>
            <a:ext cx="3118498" cy="415799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8398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E4A1-A6EB-F840-81E4-7F973EC2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6222"/>
            <a:ext cx="8229600" cy="480233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6000" b="1" dirty="0">
                <a:latin typeface="Calisto MT" panose="02040603050505030304" pitchFamily="18" charset="77"/>
              </a:rPr>
              <a:t>Dry Bean Fertility</a:t>
            </a:r>
            <a:endParaRPr lang="en-US" sz="40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7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1553" y="6564429"/>
            <a:ext cx="2762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" panose="02020603050405020304" pitchFamily="18" charset="0"/>
                <a:cs typeface="Times" panose="02020603050405020304" pitchFamily="18" charset="0"/>
              </a:rPr>
              <a:t>Scott Bales- MSU Dry Bean Specialist 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62F1E5A6-2FB3-5B4B-AE1B-60AAC618CC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152634"/>
              </p:ext>
            </p:extLst>
          </p:nvPr>
        </p:nvGraphicFramePr>
        <p:xfrm>
          <a:off x="352088" y="1638300"/>
          <a:ext cx="8410911" cy="4761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2225">
                  <a:extLst>
                    <a:ext uri="{9D8B030D-6E8A-4147-A177-3AD203B41FA5}">
                      <a16:colId xmlns:a16="http://schemas.microsoft.com/office/drawing/2014/main" val="2889187538"/>
                    </a:ext>
                  </a:extLst>
                </a:gridCol>
                <a:gridCol w="2154343">
                  <a:extLst>
                    <a:ext uri="{9D8B030D-6E8A-4147-A177-3AD203B41FA5}">
                      <a16:colId xmlns:a16="http://schemas.microsoft.com/office/drawing/2014/main" val="2251774717"/>
                    </a:ext>
                  </a:extLst>
                </a:gridCol>
                <a:gridCol w="2154343">
                  <a:extLst>
                    <a:ext uri="{9D8B030D-6E8A-4147-A177-3AD203B41FA5}">
                      <a16:colId xmlns:a16="http://schemas.microsoft.com/office/drawing/2014/main" val="2320841805"/>
                    </a:ext>
                  </a:extLst>
                </a:gridCol>
              </a:tblGrid>
              <a:tr h="9335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" pitchFamily="2" charset="0"/>
                        </a:rPr>
                        <a:t>Trial</a:t>
                      </a:r>
                      <a:endParaRPr lang="en-US" sz="2800" dirty="0">
                        <a:latin typeface="Times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" pitchFamily="2" charset="0"/>
                        </a:rPr>
                        <a:t>Planting Date</a:t>
                      </a:r>
                      <a:endParaRPr lang="en-US" sz="2800" dirty="0">
                        <a:latin typeface="Times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" pitchFamily="2" charset="0"/>
                          <a:cs typeface="Arial" panose="020B0604020202020204" pitchFamily="34" charset="0"/>
                        </a:rPr>
                        <a:t>Harvest Date </a:t>
                      </a:r>
                    </a:p>
                  </a:txBody>
                  <a:tcPr>
                    <a:solidFill>
                      <a:srgbClr val="0643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077296"/>
                  </a:ext>
                </a:extLst>
              </a:tr>
              <a:tr h="93356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" pitchFamily="2" charset="0"/>
                        </a:rPr>
                        <a:t>Phosphorus “Strip Trial”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" pitchFamily="2" charset="0"/>
                        </a:rPr>
                        <a:t>6/7</a:t>
                      </a:r>
                      <a:endParaRPr lang="en-US" sz="2800" dirty="0">
                        <a:latin typeface="Time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" pitchFamily="2" charset="0"/>
                          <a:cs typeface="Arial" panose="020B0604020202020204" pitchFamily="34" charset="0"/>
                        </a:rPr>
                        <a:t>10/19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647763"/>
                  </a:ext>
                </a:extLst>
              </a:tr>
              <a:tr h="89376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" pitchFamily="2" charset="0"/>
                        </a:rPr>
                        <a:t>Foliar Manganese Trail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" pitchFamily="2" charset="0"/>
                        </a:rPr>
                        <a:t>6/7</a:t>
                      </a:r>
                      <a:endParaRPr lang="en-US" sz="2800" dirty="0">
                        <a:latin typeface="Time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" pitchFamily="2" charset="0"/>
                          <a:cs typeface="Arial" panose="020B0604020202020204" pitchFamily="34" charset="0"/>
                        </a:rPr>
                        <a:t>10/19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873471"/>
                  </a:ext>
                </a:extLst>
              </a:tr>
              <a:tr h="93356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" pitchFamily="2" charset="0"/>
                        </a:rPr>
                        <a:t>Nitrogen Rate Response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" pitchFamily="2" charset="0"/>
                        </a:rPr>
                        <a:t>6/19</a:t>
                      </a:r>
                      <a:endParaRPr lang="en-US" sz="2800" dirty="0">
                        <a:latin typeface="Time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" pitchFamily="2" charset="0"/>
                          <a:cs typeface="Arial" panose="020B0604020202020204" pitchFamily="34" charset="0"/>
                        </a:rPr>
                        <a:t>10/7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808941"/>
                  </a:ext>
                </a:extLst>
              </a:tr>
              <a:tr h="52766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" pitchFamily="2" charset="0"/>
                        </a:rPr>
                        <a:t>Sulfur Rate Response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" pitchFamily="2" charset="0"/>
                        </a:rPr>
                        <a:t>6/19</a:t>
                      </a:r>
                      <a:endParaRPr lang="en-US" sz="2800" dirty="0">
                        <a:latin typeface="Time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" pitchFamily="2" charset="0"/>
                          <a:cs typeface="Arial" panose="020B0604020202020204" pitchFamily="34" charset="0"/>
                        </a:rPr>
                        <a:t>10/7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3894"/>
                  </a:ext>
                </a:extLst>
              </a:tr>
              <a:tr h="52766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" pitchFamily="2" charset="0"/>
                        </a:rPr>
                        <a:t>Nitrogen Strip Trial  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" pitchFamily="2" charset="0"/>
                        </a:rPr>
                        <a:t>7/1</a:t>
                      </a:r>
                      <a:endParaRPr lang="en-US" sz="2800" dirty="0">
                        <a:latin typeface="Time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" pitchFamily="2" charset="0"/>
                          <a:cs typeface="Arial" panose="020B0604020202020204" pitchFamily="34" charset="0"/>
                        </a:rPr>
                        <a:t>10/14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013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716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E4A1-A6EB-F840-81E4-7F973EC2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0462"/>
            <a:ext cx="8229600" cy="480233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alisto MT" panose="02040603050505030304" pitchFamily="18" charset="77"/>
              </a:rPr>
              <a:t>PRAB Variety Trial Soil Test</a:t>
            </a:r>
            <a:endParaRPr lang="en-US" sz="20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7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1553" y="6564429"/>
            <a:ext cx="2762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" panose="02020603050405020304" pitchFamily="18" charset="0"/>
                <a:cs typeface="Times" panose="02020603050405020304" pitchFamily="18" charset="0"/>
              </a:rPr>
              <a:t>Scott Bales- MSU Dry Bean Specialist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693B644-8625-7547-BFB7-163B84FBC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946966"/>
              </p:ext>
            </p:extLst>
          </p:nvPr>
        </p:nvGraphicFramePr>
        <p:xfrm>
          <a:off x="246225" y="1435160"/>
          <a:ext cx="8680130" cy="4116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246">
                  <a:extLst>
                    <a:ext uri="{9D8B030D-6E8A-4147-A177-3AD203B41FA5}">
                      <a16:colId xmlns:a16="http://schemas.microsoft.com/office/drawing/2014/main" val="2643634225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3231031970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908083310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1555519175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4144202572"/>
                    </a:ext>
                  </a:extLst>
                </a:gridCol>
                <a:gridCol w="322262">
                  <a:extLst>
                    <a:ext uri="{9D8B030D-6E8A-4147-A177-3AD203B41FA5}">
                      <a16:colId xmlns:a16="http://schemas.microsoft.com/office/drawing/2014/main" val="2098232714"/>
                    </a:ext>
                  </a:extLst>
                </a:gridCol>
                <a:gridCol w="547687">
                  <a:extLst>
                    <a:ext uri="{9D8B030D-6E8A-4147-A177-3AD203B41FA5}">
                      <a16:colId xmlns:a16="http://schemas.microsoft.com/office/drawing/2014/main" val="1104635262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1467658356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273963393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600662889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986432493"/>
                    </a:ext>
                  </a:extLst>
                </a:gridCol>
                <a:gridCol w="653161">
                  <a:extLst>
                    <a:ext uri="{9D8B030D-6E8A-4147-A177-3AD203B41FA5}">
                      <a16:colId xmlns:a16="http://schemas.microsoft.com/office/drawing/2014/main" val="3636209581"/>
                    </a:ext>
                  </a:extLst>
                </a:gridCol>
                <a:gridCol w="1108075">
                  <a:extLst>
                    <a:ext uri="{9D8B030D-6E8A-4147-A177-3AD203B41FA5}">
                      <a16:colId xmlns:a16="http://schemas.microsoft.com/office/drawing/2014/main" val="2102198091"/>
                    </a:ext>
                  </a:extLst>
                </a:gridCol>
              </a:tblGrid>
              <a:tr h="707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" pitchFamily="2" charset="0"/>
                        </a:rPr>
                        <a:t>Location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" pitchFamily="2" charset="0"/>
                        </a:rPr>
                        <a:t>OM (%)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" pitchFamily="2" charset="0"/>
                        </a:rPr>
                        <a:t>Bray 1</a:t>
                      </a:r>
                    </a:p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" pitchFamily="2" charset="0"/>
                        </a:rPr>
                        <a:t> (ppm)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" pitchFamily="2" charset="0"/>
                        </a:rPr>
                        <a:t>K</a:t>
                      </a:r>
                    </a:p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" pitchFamily="2" charset="0"/>
                        </a:rPr>
                        <a:t> (ppm)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" pitchFamily="2" charset="0"/>
                        </a:rPr>
                        <a:t>Mg</a:t>
                      </a:r>
                    </a:p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" pitchFamily="2" charset="0"/>
                        </a:rPr>
                        <a:t> (ppm)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" pitchFamily="2" charset="0"/>
                        </a:rPr>
                        <a:t>pH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" pitchFamily="2" charset="0"/>
                        </a:rPr>
                        <a:t> CEC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" pitchFamily="2" charset="0"/>
                        </a:rPr>
                        <a:t>S </a:t>
                      </a:r>
                    </a:p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" pitchFamily="2" charset="0"/>
                        </a:rPr>
                        <a:t>(ppm)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" pitchFamily="2" charset="0"/>
                        </a:rPr>
                        <a:t>Zn </a:t>
                      </a:r>
                    </a:p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" pitchFamily="2" charset="0"/>
                        </a:rPr>
                        <a:t>(ppm)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  <a:latin typeface="Times" pitchFamily="2" charset="0"/>
                        </a:rPr>
                        <a:t>Mn</a:t>
                      </a:r>
                      <a:endParaRPr lang="en-US" sz="1600" u="none" strike="noStrike" dirty="0">
                        <a:effectLst/>
                        <a:latin typeface="Times" pitchFamily="2" charset="0"/>
                      </a:endParaRPr>
                    </a:p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" pitchFamily="2" charset="0"/>
                        </a:rPr>
                        <a:t> (ppm)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" pitchFamily="2" charset="0"/>
                        </a:rPr>
                        <a:t>Boron</a:t>
                      </a:r>
                    </a:p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" pitchFamily="2" charset="0"/>
                        </a:rPr>
                        <a:t> (ppm)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" pitchFamily="2" charset="0"/>
                        </a:rPr>
                        <a:t>Nitrate</a:t>
                      </a:r>
                    </a:p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" pitchFamily="2" charset="0"/>
                        </a:rPr>
                        <a:t> (ppm)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" pitchFamily="2" charset="0"/>
                        </a:rPr>
                        <a:t>Ammonium </a:t>
                      </a:r>
                    </a:p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" pitchFamily="2" charset="0"/>
                        </a:rPr>
                        <a:t>(ppm)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914283"/>
                  </a:ext>
                </a:extLst>
              </a:tr>
              <a:tr h="428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Bay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1.9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" pitchFamily="2" charset="0"/>
                        </a:rPr>
                        <a:t>180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" pitchFamily="2" charset="0"/>
                        </a:rPr>
                        <a:t>270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8.1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13.2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5.8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" pitchFamily="2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2621441"/>
                  </a:ext>
                </a:extLst>
              </a:tr>
              <a:tr h="428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Sanilac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3.9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43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153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" pitchFamily="2" charset="0"/>
                        </a:rPr>
                        <a:t>205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" pitchFamily="2" charset="0"/>
                        </a:rPr>
                        <a:t>7.5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" pitchFamily="2" charset="0"/>
                        </a:rPr>
                        <a:t>11.4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2.8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" pitchFamily="2" charset="0"/>
                        </a:rPr>
                        <a:t>26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8931273"/>
                  </a:ext>
                </a:extLst>
              </a:tr>
              <a:tr h="428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Huron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2.9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72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178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340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7.7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14.5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" pitchFamily="2" charset="0"/>
                        </a:rPr>
                        <a:t>9.3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1.5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" pitchFamily="2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7342688"/>
                  </a:ext>
                </a:extLst>
              </a:tr>
              <a:tr h="707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Tuscola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2.3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48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194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300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7.8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13.2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3.7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" pitchFamily="2" charset="0"/>
                        </a:rPr>
                        <a:t>1.2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" pitchFamily="2" charset="0"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9426603"/>
                  </a:ext>
                </a:extLst>
              </a:tr>
              <a:tr h="707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Gratiot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2.2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121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245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7.7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8.9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6.5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" pitchFamily="2" charset="0"/>
                        </a:rPr>
                        <a:t>0.8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" pitchFamily="2" charset="0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" pitchFamily="2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7954385"/>
                  </a:ext>
                </a:extLst>
              </a:tr>
              <a:tr h="707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Montcalm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1.5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190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156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6.7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" pitchFamily="2" charset="0"/>
                        </a:rPr>
                        <a:t>4.4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9.7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" pitchFamily="2" charset="0"/>
                        </a:rPr>
                        <a:t>0.2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" pitchFamily="2" charset="0"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" pitchFamily="2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51862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17435" y="1435160"/>
            <a:ext cx="1242391" cy="4116812"/>
          </a:xfrm>
          <a:prstGeom prst="rect">
            <a:avLst/>
          </a:prstGeom>
          <a:noFill/>
          <a:ln w="57150">
            <a:solidFill>
              <a:srgbClr val="67C52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59484" y="1448414"/>
            <a:ext cx="1737360" cy="4116812"/>
          </a:xfrm>
          <a:prstGeom prst="rect">
            <a:avLst/>
          </a:prstGeom>
          <a:noFill/>
          <a:ln w="57150">
            <a:solidFill>
              <a:srgbClr val="67C52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72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E4A1-A6EB-F840-81E4-7F973EC2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30462"/>
            <a:ext cx="8788400" cy="480233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Calisto MT" panose="02040603050505030304" pitchFamily="18" charset="77"/>
              </a:rPr>
              <a:t>PRAB Variety Trial Tissue Test (R1)</a:t>
            </a:r>
            <a:endParaRPr lang="en-US" sz="16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7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1553" y="6564429"/>
            <a:ext cx="2762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" panose="02020603050405020304" pitchFamily="18" charset="0"/>
                <a:cs typeface="Times" panose="02020603050405020304" pitchFamily="18" charset="0"/>
              </a:rPr>
              <a:t>Scott Bales- MSU Dry Bean Specialist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693B644-8625-7547-BFB7-163B84FBC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744546"/>
              </p:ext>
            </p:extLst>
          </p:nvPr>
        </p:nvGraphicFramePr>
        <p:xfrm>
          <a:off x="63498" y="1149881"/>
          <a:ext cx="9021064" cy="5429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928">
                  <a:extLst>
                    <a:ext uri="{9D8B030D-6E8A-4147-A177-3AD203B41FA5}">
                      <a16:colId xmlns:a16="http://schemas.microsoft.com/office/drawing/2014/main" val="2643634225"/>
                    </a:ext>
                  </a:extLst>
                </a:gridCol>
                <a:gridCol w="756479">
                  <a:extLst>
                    <a:ext uri="{9D8B030D-6E8A-4147-A177-3AD203B41FA5}">
                      <a16:colId xmlns:a16="http://schemas.microsoft.com/office/drawing/2014/main" val="4023484444"/>
                    </a:ext>
                  </a:extLst>
                </a:gridCol>
                <a:gridCol w="985378">
                  <a:extLst>
                    <a:ext uri="{9D8B030D-6E8A-4147-A177-3AD203B41FA5}">
                      <a16:colId xmlns:a16="http://schemas.microsoft.com/office/drawing/2014/main" val="3231031970"/>
                    </a:ext>
                  </a:extLst>
                </a:gridCol>
                <a:gridCol w="588518">
                  <a:extLst>
                    <a:ext uri="{9D8B030D-6E8A-4147-A177-3AD203B41FA5}">
                      <a16:colId xmlns:a16="http://schemas.microsoft.com/office/drawing/2014/main" val="3908083310"/>
                    </a:ext>
                  </a:extLst>
                </a:gridCol>
                <a:gridCol w="567756">
                  <a:extLst>
                    <a:ext uri="{9D8B030D-6E8A-4147-A177-3AD203B41FA5}">
                      <a16:colId xmlns:a16="http://schemas.microsoft.com/office/drawing/2014/main" val="1555519175"/>
                    </a:ext>
                  </a:extLst>
                </a:gridCol>
                <a:gridCol w="567756">
                  <a:extLst>
                    <a:ext uri="{9D8B030D-6E8A-4147-A177-3AD203B41FA5}">
                      <a16:colId xmlns:a16="http://schemas.microsoft.com/office/drawing/2014/main" val="4144202572"/>
                    </a:ext>
                  </a:extLst>
                </a:gridCol>
                <a:gridCol w="567756">
                  <a:extLst>
                    <a:ext uri="{9D8B030D-6E8A-4147-A177-3AD203B41FA5}">
                      <a16:colId xmlns:a16="http://schemas.microsoft.com/office/drawing/2014/main" val="2098232714"/>
                    </a:ext>
                  </a:extLst>
                </a:gridCol>
                <a:gridCol w="567756">
                  <a:extLst>
                    <a:ext uri="{9D8B030D-6E8A-4147-A177-3AD203B41FA5}">
                      <a16:colId xmlns:a16="http://schemas.microsoft.com/office/drawing/2014/main" val="1104635262"/>
                    </a:ext>
                  </a:extLst>
                </a:gridCol>
                <a:gridCol w="635118">
                  <a:extLst>
                    <a:ext uri="{9D8B030D-6E8A-4147-A177-3AD203B41FA5}">
                      <a16:colId xmlns:a16="http://schemas.microsoft.com/office/drawing/2014/main" val="1467658356"/>
                    </a:ext>
                  </a:extLst>
                </a:gridCol>
                <a:gridCol w="796397">
                  <a:extLst>
                    <a:ext uri="{9D8B030D-6E8A-4147-A177-3AD203B41FA5}">
                      <a16:colId xmlns:a16="http://schemas.microsoft.com/office/drawing/2014/main" val="3986432493"/>
                    </a:ext>
                  </a:extLst>
                </a:gridCol>
                <a:gridCol w="896198">
                  <a:extLst>
                    <a:ext uri="{9D8B030D-6E8A-4147-A177-3AD203B41FA5}">
                      <a16:colId xmlns:a16="http://schemas.microsoft.com/office/drawing/2014/main" val="3636209581"/>
                    </a:ext>
                  </a:extLst>
                </a:gridCol>
                <a:gridCol w="982024">
                  <a:extLst>
                    <a:ext uri="{9D8B030D-6E8A-4147-A177-3AD203B41FA5}">
                      <a16:colId xmlns:a16="http://schemas.microsoft.com/office/drawing/2014/main" val="2102198091"/>
                    </a:ext>
                  </a:extLst>
                </a:gridCol>
              </a:tblGrid>
              <a:tr h="304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Variety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Class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Location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Yield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N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K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Mg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B</a:t>
                      </a:r>
                      <a:r>
                        <a:rPr lang="en-US" sz="1800" u="none" strike="noStrike" baseline="0" dirty="0"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(ppm)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Zn</a:t>
                      </a:r>
                      <a:r>
                        <a:rPr lang="en-US" sz="1800" u="none" strike="noStrike" baseline="0" dirty="0"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(ppm)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  <a:latin typeface="Times" pitchFamily="2" charset="0"/>
                        </a:rPr>
                        <a:t>Mn</a:t>
                      </a:r>
                      <a:r>
                        <a:rPr lang="en-US" sz="1800" u="none" strike="noStrike" baseline="0" dirty="0"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(ppm)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914283"/>
                  </a:ext>
                </a:extLst>
              </a:tr>
              <a:tr h="304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Merlin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Navy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Bay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1776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4.16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0.25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0.41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1.94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0.39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2157853"/>
                  </a:ext>
                </a:extLst>
              </a:tr>
              <a:tr h="304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Zorro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Black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Bay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1470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4.46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0.27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0.43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1.69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0.44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38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33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780705"/>
                  </a:ext>
                </a:extLst>
              </a:tr>
              <a:tr h="304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Black Bear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Black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Bay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1466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4.33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0.25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0.47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2.07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0.45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37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32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5455324"/>
                  </a:ext>
                </a:extLst>
              </a:tr>
              <a:tr h="304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Viper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S. Red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Bay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1882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4.6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0.26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0.46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1.94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0.38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33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8492143"/>
                  </a:ext>
                </a:extLst>
              </a:tr>
              <a:tr h="304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Merlin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Navy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Huron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3231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5.78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0.31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2.51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0.32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32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43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98292842"/>
                  </a:ext>
                </a:extLst>
              </a:tr>
              <a:tr h="304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Zorro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Black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Huron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2416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5.32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0.31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0.51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2.26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0.34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41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35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1008813"/>
                  </a:ext>
                </a:extLst>
              </a:tr>
              <a:tr h="304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Black Bear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Black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Huron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2657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4.73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0.28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0.39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2.3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0.39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4808866"/>
                  </a:ext>
                </a:extLst>
              </a:tr>
              <a:tr h="304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Viper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S. Red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Huron</a:t>
                      </a: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2610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5.57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0.3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0.43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2.76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0.35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43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864108"/>
                  </a:ext>
                </a:extLst>
              </a:tr>
              <a:tr h="304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Merlin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Navy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Sanilac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2682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7.43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0.47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0.81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3.54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0.56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32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51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6315159"/>
                  </a:ext>
                </a:extLst>
              </a:tr>
              <a:tr h="304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Zorro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Black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Sanilac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3138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7.38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0.47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0.73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3.26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0.62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41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4787328"/>
                  </a:ext>
                </a:extLst>
              </a:tr>
              <a:tr h="304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Black Bear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Black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Sanilac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3227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4.68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0.31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0.51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3.32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0.5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2621441"/>
                  </a:ext>
                </a:extLst>
              </a:tr>
              <a:tr h="304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Viper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S. Red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Sanilac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3608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5.06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0.33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0.57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2.77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0.55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37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931273"/>
                  </a:ext>
                </a:extLst>
              </a:tr>
              <a:tr h="304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Merlin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Navy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Tuscola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2150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5.81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0.36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0.72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3.38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0.47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37342688"/>
                  </a:ext>
                </a:extLst>
              </a:tr>
              <a:tr h="304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Zorro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Black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Tuscola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2816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5.13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0.36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0.66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3.23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0.49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43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42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9426603"/>
                  </a:ext>
                </a:extLst>
              </a:tr>
              <a:tr h="304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Black Bear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Black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Tuscola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3612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6.53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0.42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0.57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3.32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0.59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33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7954385"/>
                  </a:ext>
                </a:extLst>
              </a:tr>
              <a:tr h="304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Viper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S. Red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Tuscola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3885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7.16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0.42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0.64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3.54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36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36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51862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3945" y="5338929"/>
            <a:ext cx="9307775" cy="1280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3946" y="4171120"/>
            <a:ext cx="9307775" cy="16459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163775" y="2930419"/>
            <a:ext cx="9307775" cy="16459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73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81553" y="6564429"/>
            <a:ext cx="2762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Scott Bales- MSU Dry Bean Specialist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693B644-8625-7547-BFB7-163B84FBC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999724"/>
              </p:ext>
            </p:extLst>
          </p:nvPr>
        </p:nvGraphicFramePr>
        <p:xfrm>
          <a:off x="131233" y="1132946"/>
          <a:ext cx="8881816" cy="5424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050">
                  <a:extLst>
                    <a:ext uri="{9D8B030D-6E8A-4147-A177-3AD203B41FA5}">
                      <a16:colId xmlns:a16="http://schemas.microsoft.com/office/drawing/2014/main" val="2643634225"/>
                    </a:ext>
                  </a:extLst>
                </a:gridCol>
                <a:gridCol w="729654">
                  <a:extLst>
                    <a:ext uri="{9D8B030D-6E8A-4147-A177-3AD203B41FA5}">
                      <a16:colId xmlns:a16="http://schemas.microsoft.com/office/drawing/2014/main" val="4023484444"/>
                    </a:ext>
                  </a:extLst>
                </a:gridCol>
                <a:gridCol w="1018730">
                  <a:extLst>
                    <a:ext uri="{9D8B030D-6E8A-4147-A177-3AD203B41FA5}">
                      <a16:colId xmlns:a16="http://schemas.microsoft.com/office/drawing/2014/main" val="3231031970"/>
                    </a:ext>
                  </a:extLst>
                </a:gridCol>
                <a:gridCol w="588518">
                  <a:extLst>
                    <a:ext uri="{9D8B030D-6E8A-4147-A177-3AD203B41FA5}">
                      <a16:colId xmlns:a16="http://schemas.microsoft.com/office/drawing/2014/main" val="3908083310"/>
                    </a:ext>
                  </a:extLst>
                </a:gridCol>
                <a:gridCol w="547623">
                  <a:extLst>
                    <a:ext uri="{9D8B030D-6E8A-4147-A177-3AD203B41FA5}">
                      <a16:colId xmlns:a16="http://schemas.microsoft.com/office/drawing/2014/main" val="1555519175"/>
                    </a:ext>
                  </a:extLst>
                </a:gridCol>
                <a:gridCol w="547623">
                  <a:extLst>
                    <a:ext uri="{9D8B030D-6E8A-4147-A177-3AD203B41FA5}">
                      <a16:colId xmlns:a16="http://schemas.microsoft.com/office/drawing/2014/main" val="4144202572"/>
                    </a:ext>
                  </a:extLst>
                </a:gridCol>
                <a:gridCol w="547623">
                  <a:extLst>
                    <a:ext uri="{9D8B030D-6E8A-4147-A177-3AD203B41FA5}">
                      <a16:colId xmlns:a16="http://schemas.microsoft.com/office/drawing/2014/main" val="2098232714"/>
                    </a:ext>
                  </a:extLst>
                </a:gridCol>
                <a:gridCol w="547623">
                  <a:extLst>
                    <a:ext uri="{9D8B030D-6E8A-4147-A177-3AD203B41FA5}">
                      <a16:colId xmlns:a16="http://schemas.microsoft.com/office/drawing/2014/main" val="1104635262"/>
                    </a:ext>
                  </a:extLst>
                </a:gridCol>
                <a:gridCol w="612596">
                  <a:extLst>
                    <a:ext uri="{9D8B030D-6E8A-4147-A177-3AD203B41FA5}">
                      <a16:colId xmlns:a16="http://schemas.microsoft.com/office/drawing/2014/main" val="1467658356"/>
                    </a:ext>
                  </a:extLst>
                </a:gridCol>
                <a:gridCol w="768157">
                  <a:extLst>
                    <a:ext uri="{9D8B030D-6E8A-4147-A177-3AD203B41FA5}">
                      <a16:colId xmlns:a16="http://schemas.microsoft.com/office/drawing/2014/main" val="3986432493"/>
                    </a:ext>
                  </a:extLst>
                </a:gridCol>
                <a:gridCol w="864418">
                  <a:extLst>
                    <a:ext uri="{9D8B030D-6E8A-4147-A177-3AD203B41FA5}">
                      <a16:colId xmlns:a16="http://schemas.microsoft.com/office/drawing/2014/main" val="3636209581"/>
                    </a:ext>
                  </a:extLst>
                </a:gridCol>
                <a:gridCol w="947201">
                  <a:extLst>
                    <a:ext uri="{9D8B030D-6E8A-4147-A177-3AD203B41FA5}">
                      <a16:colId xmlns:a16="http://schemas.microsoft.com/office/drawing/2014/main" val="2102198091"/>
                    </a:ext>
                  </a:extLst>
                </a:gridCol>
              </a:tblGrid>
              <a:tr h="347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Variety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Class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Location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Yield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N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K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Mg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B</a:t>
                      </a:r>
                      <a:r>
                        <a:rPr lang="en-US" sz="1800" u="none" strike="noStrike" baseline="0" dirty="0"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(ppm)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Zn</a:t>
                      </a:r>
                      <a:r>
                        <a:rPr lang="en-US" sz="1800" u="none" strike="noStrike" baseline="0" dirty="0"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(ppm)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  <a:latin typeface="Times" pitchFamily="2" charset="0"/>
                        </a:rPr>
                        <a:t>Mn</a:t>
                      </a:r>
                      <a:r>
                        <a:rPr lang="en-US" sz="1800" u="none" strike="noStrike" baseline="0" dirty="0"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(ppm)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914283"/>
                  </a:ext>
                </a:extLst>
              </a:tr>
              <a:tr h="347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Merlin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Navy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Gratiot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2062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5.22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0.53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2.5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0.43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7235171"/>
                  </a:ext>
                </a:extLst>
              </a:tr>
              <a:tr h="347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Zorro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Black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Gratiot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2383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5.18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0.31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2.81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0.51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41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52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55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9385440"/>
                  </a:ext>
                </a:extLst>
              </a:tr>
              <a:tr h="347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Black Bear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Black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Gratiot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4.93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0.3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0.41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2.94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0.52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37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37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809662"/>
                  </a:ext>
                </a:extLst>
              </a:tr>
              <a:tr h="347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La Paz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Pinto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Gratiot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2127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5.41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0.31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0.65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0.41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47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8953109"/>
                  </a:ext>
                </a:extLst>
              </a:tr>
              <a:tr h="347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Viper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S. Red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Gratiot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5.56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0.28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0.46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2.4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0.47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37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42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2017715"/>
                  </a:ext>
                </a:extLst>
              </a:tr>
              <a:tr h="347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Etna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Cran</a:t>
                      </a: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Gratiot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707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4.38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0.27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0.49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1.92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0.62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33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37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2351683"/>
                  </a:ext>
                </a:extLst>
              </a:tr>
              <a:tr h="347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Cal. Early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LRK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Gratiot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1493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4.27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0.26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0.47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1.89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0.63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39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41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653296"/>
                  </a:ext>
                </a:extLst>
              </a:tr>
              <a:tr h="347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Merlin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Navy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Montcalm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2251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5.29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0.35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0.71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2.94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0.37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32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52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69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35236697"/>
                  </a:ext>
                </a:extLst>
              </a:tr>
              <a:tr h="347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Zorro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Black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Montcalm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2719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4.69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0.34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0.62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3.34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0.42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36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47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92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0528163"/>
                  </a:ext>
                </a:extLst>
              </a:tr>
              <a:tr h="347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Black Bear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Black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Montcalm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4.92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0.31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0.64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3.19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0.4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68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1444347"/>
                  </a:ext>
                </a:extLst>
              </a:tr>
              <a:tr h="347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La Paz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Pinto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Montcalm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2291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5.2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0.3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0.78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3.35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0.35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54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151173"/>
                  </a:ext>
                </a:extLst>
              </a:tr>
              <a:tr h="347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Viper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S. Red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Montcalm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5.78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0.35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0.66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3.38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0.39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43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58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3945762"/>
                  </a:ext>
                </a:extLst>
              </a:tr>
              <a:tr h="347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Cal. Early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LRK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Montcalm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3630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4.49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0.24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3.24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0.37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1329007"/>
                  </a:ext>
                </a:extLst>
              </a:tr>
              <a:tr h="347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Etna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Cran</a:t>
                      </a: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.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" pitchFamily="2" charset="0"/>
                        </a:rPr>
                        <a:t>Montcalm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4109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4.49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0.29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0.55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3.55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0.38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Times" pitchFamily="2" charset="0"/>
                        </a:rPr>
                        <a:t>21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" pitchFamily="2" charset="0"/>
                        </a:rPr>
                        <a:t>34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129163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865516"/>
            <a:ext cx="9307775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31088" y="5186065"/>
            <a:ext cx="9307775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31088" y="4140854"/>
            <a:ext cx="9307775" cy="11887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31088" y="3453233"/>
            <a:ext cx="9307775" cy="11887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31088" y="2706113"/>
            <a:ext cx="9307775" cy="16459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D6A1ACB-3A5B-914B-89E0-DC01CA89721B}"/>
              </a:ext>
            </a:extLst>
          </p:cNvPr>
          <p:cNvSpPr txBox="1">
            <a:spLocks/>
          </p:cNvSpPr>
          <p:nvPr/>
        </p:nvSpPr>
        <p:spPr>
          <a:xfrm>
            <a:off x="228600" y="430462"/>
            <a:ext cx="8788400" cy="4802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0" i="0" kern="1200" baseline="0">
                <a:solidFill>
                  <a:srgbClr val="18453B"/>
                </a:solidFill>
                <a:latin typeface="Gotham-Bold"/>
                <a:ea typeface="ＭＳ Ｐゴシック" charset="-128"/>
                <a:cs typeface="Gotham-Bold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4000" b="1">
                <a:latin typeface="Calisto MT" panose="02040603050505030304" pitchFamily="18" charset="77"/>
              </a:rPr>
              <a:t>PRAB Variety Trial Tissue Test (R1)</a:t>
            </a:r>
            <a:endParaRPr lang="en-US" sz="16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7641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E4A1-A6EB-F840-81E4-7F973EC2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6222"/>
            <a:ext cx="8229600" cy="480233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6600" b="1" dirty="0">
                <a:latin typeface="Calisto MT" panose="02040603050505030304" pitchFamily="18" charset="77"/>
              </a:rPr>
              <a:t>Phosphorus  </a:t>
            </a:r>
            <a:endParaRPr lang="en-US" sz="44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37AE8-19FE-AF41-8858-7B5A3AE3B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25695"/>
            <a:ext cx="4546600" cy="4066495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Times" pitchFamily="2" charset="0"/>
              </a:rPr>
              <a:t>Small scale strip trial was established with two market classes </a:t>
            </a:r>
          </a:p>
          <a:p>
            <a:r>
              <a:rPr lang="en-US" sz="3600" dirty="0">
                <a:solidFill>
                  <a:schemeClr val="tx1"/>
                </a:solidFill>
                <a:latin typeface="Times" pitchFamily="2" charset="0"/>
              </a:rPr>
              <a:t>MAP was spread and incorporated preplant </a:t>
            </a:r>
          </a:p>
          <a:p>
            <a:pPr lvl="1"/>
            <a:r>
              <a:rPr lang="en-US" sz="3200" dirty="0">
                <a:solidFill>
                  <a:schemeClr val="tx1"/>
                </a:solidFill>
                <a:latin typeface="Times" pitchFamily="2" charset="0"/>
              </a:rPr>
              <a:t>All treatments balanced to 60 </a:t>
            </a:r>
            <a:r>
              <a:rPr lang="en-US" sz="3200" dirty="0" err="1">
                <a:solidFill>
                  <a:schemeClr val="tx1"/>
                </a:solidFill>
                <a:latin typeface="Times" pitchFamily="2" charset="0"/>
              </a:rPr>
              <a:t>lb</a:t>
            </a:r>
            <a:r>
              <a:rPr lang="en-US" sz="3200" dirty="0">
                <a:solidFill>
                  <a:schemeClr val="tx1"/>
                </a:solidFill>
                <a:latin typeface="Times" pitchFamily="2" charset="0"/>
              </a:rPr>
              <a:t>/A of nitrogen  </a:t>
            </a: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  <a:latin typeface="Times" pitchFamily="2" charset="0"/>
            </a:endParaRPr>
          </a:p>
          <a:p>
            <a:endParaRPr lang="en-US" sz="3600" dirty="0">
              <a:solidFill>
                <a:schemeClr val="tx1"/>
              </a:solidFill>
              <a:latin typeface="Times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1553" y="6564429"/>
            <a:ext cx="2762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" pitchFamily="2" charset="0"/>
              </a:rPr>
              <a:t>Scott Bales- MSU Dry Bean Specialist </a:t>
            </a:r>
          </a:p>
        </p:txBody>
      </p:sp>
      <p:pic>
        <p:nvPicPr>
          <p:cNvPr id="6" name="Picture 5" descr="A picture containing outdoor, beach, man, dirt&#10;&#10;Description automatically generated">
            <a:extLst>
              <a:ext uri="{FF2B5EF4-FFF2-40B4-BE49-F238E27FC236}">
                <a16:creationId xmlns:a16="http://schemas.microsoft.com/office/drawing/2014/main" id="{0D80AF3A-B6E8-FD40-937A-2DE289A2DE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45" t="8108" r="23704" b="39981"/>
          <a:stretch/>
        </p:blipFill>
        <p:spPr>
          <a:xfrm>
            <a:off x="5263953" y="1596148"/>
            <a:ext cx="3422847" cy="446563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0958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E4A1-A6EB-F840-81E4-7F973EC2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0462"/>
            <a:ext cx="8229600" cy="480233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Calisto MT" panose="02040603050505030304" pitchFamily="18" charset="77"/>
              </a:rPr>
              <a:t>Phosphorus </a:t>
            </a:r>
            <a:endParaRPr lang="en-US" sz="24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7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1553" y="6564429"/>
            <a:ext cx="2762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" pitchFamily="2" charset="0"/>
              </a:rPr>
              <a:t>Scott Bales- MSU Dry Bean Specialist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693B644-8625-7547-BFB7-163B84FBC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311569"/>
              </p:ext>
            </p:extLst>
          </p:nvPr>
        </p:nvGraphicFramePr>
        <p:xfrm>
          <a:off x="199172" y="1270000"/>
          <a:ext cx="8487628" cy="5074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024">
                  <a:extLst>
                    <a:ext uri="{9D8B030D-6E8A-4147-A177-3AD203B41FA5}">
                      <a16:colId xmlns:a16="http://schemas.microsoft.com/office/drawing/2014/main" val="2643634225"/>
                    </a:ext>
                  </a:extLst>
                </a:gridCol>
                <a:gridCol w="1991308">
                  <a:extLst>
                    <a:ext uri="{9D8B030D-6E8A-4147-A177-3AD203B41FA5}">
                      <a16:colId xmlns:a16="http://schemas.microsoft.com/office/drawing/2014/main" val="2597713613"/>
                    </a:ext>
                  </a:extLst>
                </a:gridCol>
                <a:gridCol w="1184051">
                  <a:extLst>
                    <a:ext uri="{9D8B030D-6E8A-4147-A177-3AD203B41FA5}">
                      <a16:colId xmlns:a16="http://schemas.microsoft.com/office/drawing/2014/main" val="4091076381"/>
                    </a:ext>
                  </a:extLst>
                </a:gridCol>
                <a:gridCol w="1117028">
                  <a:extLst>
                    <a:ext uri="{9D8B030D-6E8A-4147-A177-3AD203B41FA5}">
                      <a16:colId xmlns:a16="http://schemas.microsoft.com/office/drawing/2014/main" val="2102198091"/>
                    </a:ext>
                  </a:extLst>
                </a:gridCol>
                <a:gridCol w="1379189">
                  <a:extLst>
                    <a:ext uri="{9D8B030D-6E8A-4147-A177-3AD203B41FA5}">
                      <a16:colId xmlns:a16="http://schemas.microsoft.com/office/drawing/2014/main" val="2899042986"/>
                    </a:ext>
                  </a:extLst>
                </a:gridCol>
                <a:gridCol w="1117028">
                  <a:extLst>
                    <a:ext uri="{9D8B030D-6E8A-4147-A177-3AD203B41FA5}">
                      <a16:colId xmlns:a16="http://schemas.microsoft.com/office/drawing/2014/main" val="1291660345"/>
                    </a:ext>
                  </a:extLst>
                </a:gridCol>
              </a:tblGrid>
              <a:tr h="137519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" pitchFamily="2" charset="0"/>
                        </a:rPr>
                        <a:t>Treatment</a:t>
                      </a:r>
                    </a:p>
                  </a:txBody>
                  <a:tcPr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" pitchFamily="2" charset="0"/>
                        </a:rPr>
                        <a:t>Phosphorus (</a:t>
                      </a:r>
                      <a:r>
                        <a:rPr lang="en-US" sz="2000" dirty="0" err="1">
                          <a:latin typeface="Times" pitchFamily="2" charset="0"/>
                        </a:rPr>
                        <a:t>lb</a:t>
                      </a:r>
                      <a:r>
                        <a:rPr lang="en-US" sz="2000" dirty="0">
                          <a:latin typeface="Times" pitchFamily="2" charset="0"/>
                        </a:rPr>
                        <a:t>/A)</a:t>
                      </a:r>
                    </a:p>
                  </a:txBody>
                  <a:tcPr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" pitchFamily="2" charset="0"/>
                        </a:rPr>
                        <a:t>Variety</a:t>
                      </a:r>
                    </a:p>
                  </a:txBody>
                  <a:tcPr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" pitchFamily="2" charset="0"/>
                        </a:rPr>
                        <a:t>Yield </a:t>
                      </a:r>
                    </a:p>
                  </a:txBody>
                  <a:tcPr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" pitchFamily="2" charset="0"/>
                        </a:rPr>
                        <a:t>Variety</a:t>
                      </a:r>
                    </a:p>
                  </a:txBody>
                  <a:tcPr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imes" pitchFamily="2" charset="0"/>
                        </a:rPr>
                        <a:t>Yield</a:t>
                      </a:r>
                    </a:p>
                  </a:txBody>
                  <a:tcPr anchor="ctr">
                    <a:solidFill>
                      <a:srgbClr val="0643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914283"/>
                  </a:ext>
                </a:extLst>
              </a:tr>
              <a:tr h="6165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Merlin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3553</a:t>
                      </a:r>
                      <a:r>
                        <a:rPr lang="en-US" sz="2000" u="none" strike="noStrike" baseline="0" dirty="0">
                          <a:effectLst/>
                          <a:latin typeface="Times" pitchFamily="2" charset="0"/>
                        </a:rPr>
                        <a:t>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Black Bear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3251 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079547"/>
                  </a:ext>
                </a:extLst>
              </a:tr>
              <a:tr h="6165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Merlin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3354</a:t>
                      </a:r>
                      <a:r>
                        <a:rPr lang="en-US" sz="2000" u="none" strike="noStrike" baseline="0" dirty="0">
                          <a:effectLst/>
                          <a:latin typeface="Times" pitchFamily="2" charset="0"/>
                        </a:rPr>
                        <a:t> AB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Black Bear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3235</a:t>
                      </a:r>
                      <a:r>
                        <a:rPr lang="en-US" sz="2000" u="none" strike="noStrike" baseline="0" dirty="0">
                          <a:effectLst/>
                          <a:latin typeface="Times" pitchFamily="2" charset="0"/>
                        </a:rPr>
                        <a:t> AB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2621441"/>
                  </a:ext>
                </a:extLst>
              </a:tr>
              <a:tr h="6165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3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Merlin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3466</a:t>
                      </a:r>
                      <a:r>
                        <a:rPr lang="en-US" sz="2000" u="none" strike="noStrike" baseline="0" dirty="0">
                          <a:effectLst/>
                          <a:latin typeface="Times" pitchFamily="2" charset="0"/>
                        </a:rPr>
                        <a:t> AB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Black Bear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3634</a:t>
                      </a:r>
                      <a:r>
                        <a:rPr lang="en-US" sz="2000" u="none" strike="noStrike" baseline="0" dirty="0">
                          <a:effectLst/>
                          <a:latin typeface="Times" pitchFamily="2" charset="0"/>
                        </a:rPr>
                        <a:t> AB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8931273"/>
                  </a:ext>
                </a:extLst>
              </a:tr>
              <a:tr h="6165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4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Merlin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3439</a:t>
                      </a:r>
                      <a:r>
                        <a:rPr lang="en-US" sz="2000" u="none" strike="noStrike" baseline="0" dirty="0">
                          <a:effectLst/>
                          <a:latin typeface="Times" pitchFamily="2" charset="0"/>
                        </a:rPr>
                        <a:t> AB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Black Bear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3333</a:t>
                      </a:r>
                      <a:r>
                        <a:rPr lang="en-US" sz="2000" u="none" strike="noStrike" baseline="0" dirty="0">
                          <a:effectLst/>
                          <a:latin typeface="Times" pitchFamily="2" charset="0"/>
                        </a:rPr>
                        <a:t> AB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7342688"/>
                  </a:ext>
                </a:extLst>
              </a:tr>
              <a:tr h="6165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5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150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Merlin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3002 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Black Bear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3659</a:t>
                      </a:r>
                      <a:r>
                        <a:rPr lang="en-US" sz="2000" u="none" strike="noStrike" baseline="0" dirty="0">
                          <a:effectLst/>
                          <a:latin typeface="Times" pitchFamily="2" charset="0"/>
                        </a:rPr>
                        <a:t>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8953000"/>
                  </a:ext>
                </a:extLst>
              </a:tr>
              <a:tr h="6165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6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Merlin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3286</a:t>
                      </a:r>
                      <a:r>
                        <a:rPr lang="en-US" sz="2000" u="none" strike="noStrike" baseline="0" dirty="0">
                          <a:effectLst/>
                          <a:latin typeface="Times" pitchFamily="2" charset="0"/>
                        </a:rPr>
                        <a:t> AB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Black Bear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3396</a:t>
                      </a:r>
                      <a:r>
                        <a:rPr lang="en-US" sz="2000" u="none" strike="noStrike" baseline="0" dirty="0">
                          <a:effectLst/>
                          <a:latin typeface="Times" pitchFamily="2" charset="0"/>
                        </a:rPr>
                        <a:t> AB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709366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51F75EE-2C0E-E24D-BB7F-47A1F4D03444}"/>
              </a:ext>
            </a:extLst>
          </p:cNvPr>
          <p:cNvSpPr txBox="1"/>
          <p:nvPr/>
        </p:nvSpPr>
        <p:spPr>
          <a:xfrm>
            <a:off x="-50526" y="6344749"/>
            <a:ext cx="4508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" pitchFamily="2" charset="0"/>
              </a:rPr>
              <a:t>*</a:t>
            </a:r>
            <a:r>
              <a:rPr lang="en-US" sz="1600" baseline="30000" dirty="0">
                <a:latin typeface="Times" pitchFamily="2" charset="0"/>
              </a:rPr>
              <a:t> </a:t>
            </a:r>
            <a:r>
              <a:rPr lang="en-US" sz="1600" dirty="0">
                <a:latin typeface="Times" pitchFamily="2" charset="0"/>
              </a:rPr>
              <a:t>Means within the same column followed by the same letter are not significantly different (</a:t>
            </a:r>
            <a:r>
              <a:rPr lang="en-US" sz="1600" dirty="0">
                <a:latin typeface="Times" pitchFamily="2" charset="0"/>
                <a:sym typeface="Symbol" pitchFamily="2" charset="2"/>
              </a:rPr>
              <a:t></a:t>
            </a:r>
            <a:r>
              <a:rPr lang="en-US" sz="1600" dirty="0">
                <a:latin typeface="Times" pitchFamily="2" charset="0"/>
              </a:rPr>
              <a:t> </a:t>
            </a:r>
            <a:r>
              <a:rPr lang="en-US" sz="1600" dirty="0">
                <a:latin typeface="Times" pitchFamily="2" charset="0"/>
                <a:sym typeface="Symbol" pitchFamily="2" charset="2"/>
              </a:rPr>
              <a:t></a:t>
            </a:r>
            <a:r>
              <a:rPr lang="en-US" sz="1600" dirty="0">
                <a:latin typeface="Times" pitchFamily="2" charset="0"/>
              </a:rPr>
              <a:t> 0.05).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82139" y="1162878"/>
            <a:ext cx="2663687" cy="52975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02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E4A1-A6EB-F840-81E4-7F973EC2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6222"/>
            <a:ext cx="8229600" cy="480233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6600" b="1" dirty="0">
                <a:latin typeface="Calisto MT" panose="02040603050505030304" pitchFamily="18" charset="77"/>
              </a:rPr>
              <a:t>Nitrogen  </a:t>
            </a:r>
            <a:endParaRPr lang="en-US" sz="44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37AE8-19FE-AF41-8858-7B5A3AE3B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725695"/>
            <a:ext cx="4741365" cy="4066495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Times" pitchFamily="2" charset="0"/>
              </a:rPr>
              <a:t>Both a strip trial, and replicated small plot study were established</a:t>
            </a:r>
          </a:p>
          <a:p>
            <a:r>
              <a:rPr lang="en-US" sz="3200" dirty="0">
                <a:solidFill>
                  <a:schemeClr val="tx1"/>
                </a:solidFill>
                <a:latin typeface="Times" pitchFamily="2" charset="0"/>
              </a:rPr>
              <a:t>Potential interaction with white mold?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Times" pitchFamily="2" charset="0"/>
              </a:rPr>
              <a:t>Strip trial: Unionville, MI </a:t>
            </a:r>
          </a:p>
          <a:p>
            <a:pPr lvl="2"/>
            <a:r>
              <a:rPr lang="en-US" sz="2400" dirty="0">
                <a:solidFill>
                  <a:schemeClr val="tx1"/>
                </a:solidFill>
                <a:latin typeface="Times" pitchFamily="2" charset="0"/>
              </a:rPr>
              <a:t>Blizzard navy beans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Times" pitchFamily="2" charset="0"/>
              </a:rPr>
              <a:t>Small plot: Bach, MI</a:t>
            </a:r>
          </a:p>
          <a:p>
            <a:pPr lvl="2"/>
            <a:r>
              <a:rPr lang="en-US" sz="2400" dirty="0">
                <a:solidFill>
                  <a:schemeClr val="tx1"/>
                </a:solidFill>
                <a:latin typeface="Times" pitchFamily="2" charset="0"/>
              </a:rPr>
              <a:t>Black Bear black beans  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Times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Times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1553" y="6564429"/>
            <a:ext cx="2762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" pitchFamily="2" charset="0"/>
              </a:rPr>
              <a:t>Scott Bales- MSU Dry Bean Specialist </a:t>
            </a:r>
          </a:p>
        </p:txBody>
      </p:sp>
      <p:pic>
        <p:nvPicPr>
          <p:cNvPr id="7" name="Picture 6" descr="A machine on the field&#10;&#10;Description automatically generated">
            <a:extLst>
              <a:ext uri="{FF2B5EF4-FFF2-40B4-BE49-F238E27FC236}">
                <a16:creationId xmlns:a16="http://schemas.microsoft.com/office/drawing/2014/main" id="{8CDE59AF-6489-6A42-833B-695E6C04C9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84" t="10528" r="17261" b="25747"/>
          <a:stretch/>
        </p:blipFill>
        <p:spPr>
          <a:xfrm>
            <a:off x="5486426" y="1760549"/>
            <a:ext cx="3386635" cy="416710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4161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E4A1-A6EB-F840-81E4-7F973EC2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0462"/>
            <a:ext cx="8229600" cy="480233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Calisto MT" panose="02040603050505030304" pitchFamily="18" charset="77"/>
              </a:rPr>
              <a:t>Nitrogen Strip Trial </a:t>
            </a:r>
            <a:br>
              <a:rPr lang="en-US" sz="6000" b="1" dirty="0">
                <a:latin typeface="Calisto MT" panose="02040603050505030304" pitchFamily="18" charset="77"/>
              </a:rPr>
            </a:br>
            <a:endParaRPr lang="en-US" sz="28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7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1553" y="6564429"/>
            <a:ext cx="2762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" pitchFamily="2" charset="0"/>
              </a:rPr>
              <a:t>Scott Bales- MSU Dry Bean Specialist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58761427"/>
              </p:ext>
            </p:extLst>
          </p:nvPr>
        </p:nvGraphicFramePr>
        <p:xfrm>
          <a:off x="457199" y="1678194"/>
          <a:ext cx="8497957" cy="4523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E5DF532-4CEB-7D44-8042-A046A2AD0E8E}"/>
              </a:ext>
            </a:extLst>
          </p:cNvPr>
          <p:cNvSpPr txBox="1"/>
          <p:nvPr/>
        </p:nvSpPr>
        <p:spPr>
          <a:xfrm rot="16200000">
            <a:off x="-874753" y="3072572"/>
            <a:ext cx="2295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64339"/>
                </a:solidFill>
                <a:latin typeface="Times" pitchFamily="2" charset="0"/>
              </a:rPr>
              <a:t> Yield (</a:t>
            </a:r>
            <a:r>
              <a:rPr lang="en-US" sz="2800" b="1" dirty="0" err="1">
                <a:solidFill>
                  <a:srgbClr val="064339"/>
                </a:solidFill>
                <a:latin typeface="Times" pitchFamily="2" charset="0"/>
              </a:rPr>
              <a:t>lb</a:t>
            </a:r>
            <a:r>
              <a:rPr lang="en-US" sz="2800" b="1" dirty="0">
                <a:solidFill>
                  <a:srgbClr val="064339"/>
                </a:solidFill>
                <a:latin typeface="Times" pitchFamily="2" charset="0"/>
              </a:rPr>
              <a:t>/ 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5DF532-4CEB-7D44-8042-A046A2AD0E8E}"/>
              </a:ext>
            </a:extLst>
          </p:cNvPr>
          <p:cNvSpPr txBox="1"/>
          <p:nvPr/>
        </p:nvSpPr>
        <p:spPr>
          <a:xfrm>
            <a:off x="3261360" y="6059387"/>
            <a:ext cx="3773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64339"/>
                </a:solidFill>
                <a:latin typeface="Times" pitchFamily="2" charset="0"/>
              </a:rPr>
              <a:t> Nitrogen Rate (</a:t>
            </a:r>
            <a:r>
              <a:rPr lang="en-US" sz="2800" b="1" dirty="0" err="1">
                <a:solidFill>
                  <a:srgbClr val="064339"/>
                </a:solidFill>
                <a:latin typeface="Times" pitchFamily="2" charset="0"/>
              </a:rPr>
              <a:t>lb</a:t>
            </a:r>
            <a:r>
              <a:rPr lang="en-US" sz="2800" b="1" dirty="0">
                <a:solidFill>
                  <a:srgbClr val="064339"/>
                </a:solidFill>
                <a:latin typeface="Times" pitchFamily="2" charset="0"/>
              </a:rPr>
              <a:t>/A)</a:t>
            </a:r>
          </a:p>
        </p:txBody>
      </p:sp>
    </p:spTree>
    <p:extLst>
      <p:ext uri="{BB962C8B-B14F-4D97-AF65-F5344CB8AC3E}">
        <p14:creationId xmlns:p14="http://schemas.microsoft.com/office/powerpoint/2010/main" val="2373451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E4A1-A6EB-F840-81E4-7F973EC2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68" y="474491"/>
            <a:ext cx="8229600" cy="480233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Calisto MT" panose="02040603050505030304" pitchFamily="18" charset="77"/>
              </a:rPr>
              <a:t>Small Plot Nitrogen  </a:t>
            </a:r>
            <a:r>
              <a:rPr lang="en-US" sz="40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77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81553" y="6564429"/>
            <a:ext cx="2762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" pitchFamily="2" charset="0"/>
              </a:rPr>
              <a:t>Scott Bales- MSU Dry Bean Specialist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693B644-8625-7547-BFB7-163B84FBC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471651"/>
              </p:ext>
            </p:extLst>
          </p:nvPr>
        </p:nvGraphicFramePr>
        <p:xfrm>
          <a:off x="308784" y="1458065"/>
          <a:ext cx="8396224" cy="4689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291">
                  <a:extLst>
                    <a:ext uri="{9D8B030D-6E8A-4147-A177-3AD203B41FA5}">
                      <a16:colId xmlns:a16="http://schemas.microsoft.com/office/drawing/2014/main" val="2643634225"/>
                    </a:ext>
                  </a:extLst>
                </a:gridCol>
                <a:gridCol w="2049653">
                  <a:extLst>
                    <a:ext uri="{9D8B030D-6E8A-4147-A177-3AD203B41FA5}">
                      <a16:colId xmlns:a16="http://schemas.microsoft.com/office/drawing/2014/main" val="2597713613"/>
                    </a:ext>
                  </a:extLst>
                </a:gridCol>
                <a:gridCol w="1755966">
                  <a:extLst>
                    <a:ext uri="{9D8B030D-6E8A-4147-A177-3AD203B41FA5}">
                      <a16:colId xmlns:a16="http://schemas.microsoft.com/office/drawing/2014/main" val="971264170"/>
                    </a:ext>
                  </a:extLst>
                </a:gridCol>
                <a:gridCol w="1089597">
                  <a:extLst>
                    <a:ext uri="{9D8B030D-6E8A-4147-A177-3AD203B41FA5}">
                      <a16:colId xmlns:a16="http://schemas.microsoft.com/office/drawing/2014/main" val="2102198091"/>
                    </a:ext>
                  </a:extLst>
                </a:gridCol>
                <a:gridCol w="1930717">
                  <a:extLst>
                    <a:ext uri="{9D8B030D-6E8A-4147-A177-3AD203B41FA5}">
                      <a16:colId xmlns:a16="http://schemas.microsoft.com/office/drawing/2014/main" val="767163947"/>
                    </a:ext>
                  </a:extLst>
                </a:gridCol>
              </a:tblGrid>
              <a:tr h="88771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" pitchFamily="2" charset="0"/>
                        </a:rPr>
                        <a:t>Treatment </a:t>
                      </a:r>
                    </a:p>
                  </a:txBody>
                  <a:tcPr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" pitchFamily="2" charset="0"/>
                        </a:rPr>
                        <a:t>Nitrogen (</a:t>
                      </a:r>
                      <a:r>
                        <a:rPr lang="en-US" sz="2200" dirty="0" err="1">
                          <a:latin typeface="Times" pitchFamily="2" charset="0"/>
                        </a:rPr>
                        <a:t>lb</a:t>
                      </a:r>
                      <a:r>
                        <a:rPr lang="en-US" sz="2200" dirty="0">
                          <a:latin typeface="Times" pitchFamily="2" charset="0"/>
                        </a:rPr>
                        <a:t>/A)</a:t>
                      </a:r>
                      <a:endParaRPr lang="en-US" sz="2200" baseline="30000" dirty="0">
                        <a:latin typeface="Times" pitchFamily="2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baseline="30000" dirty="0">
                          <a:latin typeface="Times" pitchFamily="2" charset="0"/>
                        </a:rPr>
                        <a:t>(UAN)</a:t>
                      </a:r>
                    </a:p>
                  </a:txBody>
                  <a:tcPr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" pitchFamily="2" charset="0"/>
                        </a:rPr>
                        <a:t>Sulfur (</a:t>
                      </a:r>
                      <a:r>
                        <a:rPr lang="en-US" sz="2200" dirty="0" err="1">
                          <a:latin typeface="Times" pitchFamily="2" charset="0"/>
                        </a:rPr>
                        <a:t>lb</a:t>
                      </a:r>
                      <a:r>
                        <a:rPr lang="en-US" sz="2200" dirty="0">
                          <a:latin typeface="Times" pitchFamily="2" charset="0"/>
                        </a:rPr>
                        <a:t>/A)</a:t>
                      </a:r>
                      <a:endParaRPr lang="en-US" sz="2200" baseline="30000" dirty="0">
                        <a:latin typeface="Times" pitchFamily="2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baseline="30000" dirty="0">
                          <a:latin typeface="Times" pitchFamily="2" charset="0"/>
                        </a:rPr>
                        <a:t>(ATS)</a:t>
                      </a:r>
                    </a:p>
                  </a:txBody>
                  <a:tcPr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" pitchFamily="2" charset="0"/>
                        </a:rPr>
                        <a:t>Yield*</a:t>
                      </a:r>
                    </a:p>
                  </a:txBody>
                  <a:tcPr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>
                          <a:latin typeface="Times" pitchFamily="2" charset="0"/>
                        </a:rPr>
                        <a:t>White Mold* </a:t>
                      </a:r>
                    </a:p>
                    <a:p>
                      <a:pPr algn="ctr"/>
                      <a:r>
                        <a:rPr lang="en-US" sz="2200" baseline="0" dirty="0">
                          <a:latin typeface="Times" pitchFamily="2" charset="0"/>
                        </a:rPr>
                        <a:t>(% Infection) </a:t>
                      </a:r>
                    </a:p>
                  </a:txBody>
                  <a:tcPr>
                    <a:solidFill>
                      <a:srgbClr val="0643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914283"/>
                  </a:ext>
                </a:extLst>
              </a:tr>
              <a:tr h="4752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1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Times" pitchFamily="2" charset="0"/>
                        </a:rPr>
                        <a:t>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Times" pitchFamily="2" charset="0"/>
                        </a:rPr>
                        <a:t>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Times" pitchFamily="2" charset="0"/>
                        </a:rPr>
                        <a:t>4446 AB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  <a:latin typeface="Times" pitchFamily="2" charset="0"/>
                        </a:rPr>
                        <a:t>32 A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079547"/>
                  </a:ext>
                </a:extLst>
              </a:tr>
              <a:tr h="4752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2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  <a:latin typeface="Times" pitchFamily="2" charset="0"/>
                        </a:rPr>
                        <a:t>20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  <a:latin typeface="Times" pitchFamily="2" charset="0"/>
                        </a:rPr>
                        <a:t>0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Times" pitchFamily="2" charset="0"/>
                        </a:rPr>
                        <a:t>3855 B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  <a:latin typeface="Times" pitchFamily="2" charset="0"/>
                        </a:rPr>
                        <a:t>62 B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2621441"/>
                  </a:ext>
                </a:extLst>
              </a:tr>
              <a:tr h="4752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3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Times" pitchFamily="2" charset="0"/>
                        </a:rPr>
                        <a:t>40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  <a:latin typeface="Times" pitchFamily="2" charset="0"/>
                        </a:rPr>
                        <a:t>0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Times" pitchFamily="2" charset="0"/>
                        </a:rPr>
                        <a:t>4292 AB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  <a:latin typeface="Times" pitchFamily="2" charset="0"/>
                        </a:rPr>
                        <a:t>42 AB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8931273"/>
                  </a:ext>
                </a:extLst>
              </a:tr>
              <a:tr h="4752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4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Times" pitchFamily="2" charset="0"/>
                        </a:rPr>
                        <a:t>60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Times" pitchFamily="2" charset="0"/>
                        </a:rPr>
                        <a:t>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Times" pitchFamily="2" charset="0"/>
                        </a:rPr>
                        <a:t>4519 AB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Times" pitchFamily="2" charset="0"/>
                        </a:rPr>
                        <a:t>43 AB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7342688"/>
                  </a:ext>
                </a:extLst>
              </a:tr>
              <a:tr h="4752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5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Times" pitchFamily="2" charset="0"/>
                        </a:rPr>
                        <a:t>80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Times" pitchFamily="2" charset="0"/>
                        </a:rPr>
                        <a:t>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Times" pitchFamily="2" charset="0"/>
                        </a:rPr>
                        <a:t>4913 A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Times" pitchFamily="2" charset="0"/>
                        </a:rPr>
                        <a:t>33 A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4830087"/>
                  </a:ext>
                </a:extLst>
              </a:tr>
              <a:tr h="4752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6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Times" pitchFamily="2" charset="0"/>
                        </a:rPr>
                        <a:t>120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Times" pitchFamily="2" charset="0"/>
                        </a:rPr>
                        <a:t>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Times" pitchFamily="2" charset="0"/>
                        </a:rPr>
                        <a:t>3892 B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Times" pitchFamily="2" charset="0"/>
                        </a:rPr>
                        <a:t>56 AB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846476"/>
                  </a:ext>
                </a:extLst>
              </a:tr>
              <a:tr h="4752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7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  <a:latin typeface="Times" pitchFamily="2" charset="0"/>
                        </a:rPr>
                        <a:t>40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  <a:latin typeface="Times" pitchFamily="2" charset="0"/>
                        </a:rPr>
                        <a:t>15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Times" pitchFamily="2" charset="0"/>
                        </a:rPr>
                        <a:t>3752 B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Times" pitchFamily="2" charset="0"/>
                        </a:rPr>
                        <a:t>65 B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6055038"/>
                  </a:ext>
                </a:extLst>
              </a:tr>
              <a:tr h="4752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8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  <a:latin typeface="Times" pitchFamily="2" charset="0"/>
                        </a:rPr>
                        <a:t>60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  <a:latin typeface="Times" pitchFamily="2" charset="0"/>
                        </a:rPr>
                        <a:t>15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  <a:latin typeface="Times" pitchFamily="2" charset="0"/>
                        </a:rPr>
                        <a:t>4459 AB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  <a:latin typeface="Times" pitchFamily="2" charset="0"/>
                        </a:rPr>
                        <a:t>45 AB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816286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C957424-9EA2-A447-803F-326C863CABEC}"/>
              </a:ext>
            </a:extLst>
          </p:cNvPr>
          <p:cNvSpPr txBox="1"/>
          <p:nvPr/>
        </p:nvSpPr>
        <p:spPr>
          <a:xfrm>
            <a:off x="399324" y="6367654"/>
            <a:ext cx="5515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" pitchFamily="2" charset="0"/>
              </a:rPr>
              <a:t>*</a:t>
            </a:r>
            <a:r>
              <a:rPr lang="en-US" sz="1400" baseline="30000" dirty="0">
                <a:latin typeface="Times" pitchFamily="2" charset="0"/>
              </a:rPr>
              <a:t> </a:t>
            </a:r>
            <a:r>
              <a:rPr lang="en-US" sz="1400" dirty="0">
                <a:latin typeface="Times" pitchFamily="2" charset="0"/>
              </a:rPr>
              <a:t>Means within the same column followed by the same letter are not significantly different (</a:t>
            </a:r>
            <a:r>
              <a:rPr lang="en-US" sz="1400" dirty="0">
                <a:latin typeface="Times" pitchFamily="2" charset="0"/>
                <a:sym typeface="Symbol" pitchFamily="2" charset="2"/>
              </a:rPr>
              <a:t></a:t>
            </a:r>
            <a:r>
              <a:rPr lang="en-US" sz="1400" dirty="0">
                <a:latin typeface="Times" pitchFamily="2" charset="0"/>
              </a:rPr>
              <a:t> </a:t>
            </a:r>
            <a:r>
              <a:rPr lang="en-US" sz="1400" dirty="0">
                <a:latin typeface="Times" pitchFamily="2" charset="0"/>
                <a:sym typeface="Symbol" pitchFamily="2" charset="2"/>
              </a:rPr>
              <a:t></a:t>
            </a:r>
            <a:r>
              <a:rPr lang="en-US" sz="1400" dirty="0">
                <a:latin typeface="Times" pitchFamily="2" charset="0"/>
              </a:rPr>
              <a:t> 0.05).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4896" y="1447783"/>
            <a:ext cx="1097280" cy="4754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92176" y="1450007"/>
            <a:ext cx="2011680" cy="4754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3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E4A1-A6EB-F840-81E4-7F973EC2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6222"/>
            <a:ext cx="8229600" cy="480233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5400" b="1" dirty="0">
                <a:latin typeface="Calisto MT" panose="02040603050505030304" pitchFamily="18" charset="77"/>
              </a:rPr>
              <a:t>Small Plot Nitrogen</a:t>
            </a:r>
            <a:br>
              <a:rPr lang="en-US" sz="5400" b="1" dirty="0">
                <a:latin typeface="Calisto MT" panose="02040603050505030304" pitchFamily="18" charset="77"/>
              </a:rPr>
            </a:br>
            <a:r>
              <a:rPr lang="en-US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77"/>
              </a:rPr>
              <a:t>2019 Tissue test (R1)</a:t>
            </a:r>
            <a:r>
              <a:rPr lang="en-US" sz="54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77"/>
              </a:rPr>
              <a:t> </a:t>
            </a:r>
            <a:r>
              <a:rPr lang="en-US" sz="5400" b="1" dirty="0">
                <a:latin typeface="Calisto MT" panose="02040603050505030304" pitchFamily="18" charset="77"/>
              </a:rPr>
              <a:t>  </a:t>
            </a:r>
            <a:r>
              <a:rPr lang="en-US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77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81553" y="6564429"/>
            <a:ext cx="2762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" pitchFamily="2" charset="0"/>
              </a:rPr>
              <a:t>Scott Bales- MSU Dry Bean Specialist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693B644-8625-7547-BFB7-163B84FBC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965133"/>
              </p:ext>
            </p:extLst>
          </p:nvPr>
        </p:nvGraphicFramePr>
        <p:xfrm>
          <a:off x="376518" y="2173495"/>
          <a:ext cx="8310284" cy="1877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571">
                  <a:extLst>
                    <a:ext uri="{9D8B030D-6E8A-4147-A177-3AD203B41FA5}">
                      <a16:colId xmlns:a16="http://schemas.microsoft.com/office/drawing/2014/main" val="2643634225"/>
                    </a:ext>
                  </a:extLst>
                </a:gridCol>
                <a:gridCol w="2077571">
                  <a:extLst>
                    <a:ext uri="{9D8B030D-6E8A-4147-A177-3AD203B41FA5}">
                      <a16:colId xmlns:a16="http://schemas.microsoft.com/office/drawing/2014/main" val="971264170"/>
                    </a:ext>
                  </a:extLst>
                </a:gridCol>
                <a:gridCol w="2077571">
                  <a:extLst>
                    <a:ext uri="{9D8B030D-6E8A-4147-A177-3AD203B41FA5}">
                      <a16:colId xmlns:a16="http://schemas.microsoft.com/office/drawing/2014/main" val="2102198091"/>
                    </a:ext>
                  </a:extLst>
                </a:gridCol>
                <a:gridCol w="2077571">
                  <a:extLst>
                    <a:ext uri="{9D8B030D-6E8A-4147-A177-3AD203B41FA5}">
                      <a16:colId xmlns:a16="http://schemas.microsoft.com/office/drawing/2014/main" val="767163947"/>
                    </a:ext>
                  </a:extLst>
                </a:gridCol>
              </a:tblGrid>
              <a:tr h="7797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" pitchFamily="2" charset="0"/>
                        </a:rPr>
                        <a:t>Treatment</a:t>
                      </a:r>
                      <a:endParaRPr lang="en-US" sz="2400" b="1" i="0" u="none" strike="noStrike" dirty="0">
                        <a:solidFill>
                          <a:srgbClr val="E8E8E8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6975" marR="6975" marT="697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" pitchFamily="2" charset="0"/>
                        </a:rPr>
                        <a:t>Nitrogen (</a:t>
                      </a:r>
                      <a:r>
                        <a:rPr lang="en-US" sz="2400" dirty="0" err="1">
                          <a:latin typeface="Times" pitchFamily="2" charset="0"/>
                        </a:rPr>
                        <a:t>lb</a:t>
                      </a:r>
                      <a:r>
                        <a:rPr lang="en-US" sz="2400" dirty="0">
                          <a:latin typeface="Times" pitchFamily="2" charset="0"/>
                        </a:rPr>
                        <a:t>/A)</a:t>
                      </a:r>
                      <a:endParaRPr lang="en-US" sz="2400" baseline="30000" dirty="0">
                        <a:latin typeface="Times" pitchFamily="2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aseline="30000" dirty="0">
                          <a:latin typeface="Times" pitchFamily="2" charset="0"/>
                        </a:rPr>
                        <a:t>(UAN)</a:t>
                      </a:r>
                    </a:p>
                  </a:txBody>
                  <a:tcPr marL="6975" marR="6975" marT="697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" pitchFamily="2" charset="0"/>
                        </a:rPr>
                        <a:t>N (%)</a:t>
                      </a:r>
                      <a:endParaRPr lang="en-US" sz="2400" b="1" i="0" u="none" strike="noStrike" dirty="0">
                        <a:solidFill>
                          <a:srgbClr val="E8E8E8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6975" marR="6975" marT="697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" pitchFamily="2" charset="0"/>
                        </a:rPr>
                        <a:t>S (%)</a:t>
                      </a:r>
                      <a:endParaRPr lang="en-US" sz="2400" b="1" i="0" u="none" strike="noStrike" dirty="0">
                        <a:solidFill>
                          <a:srgbClr val="E8E8E8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6975" marR="6975" marT="6975" marB="0" anchor="ctr">
                    <a:solidFill>
                      <a:srgbClr val="0643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914283"/>
                  </a:ext>
                </a:extLst>
              </a:tr>
              <a:tr h="366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6975" marR="6975" marT="697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6975" marR="6975" marT="69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4.6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6975" marR="6975" marT="69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0.30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6975" marR="6975" marT="6975" marB="0" anchor="ctr"/>
                </a:tc>
                <a:extLst>
                  <a:ext uri="{0D108BD9-81ED-4DB2-BD59-A6C34878D82A}">
                    <a16:rowId xmlns:a16="http://schemas.microsoft.com/office/drawing/2014/main" val="321079547"/>
                  </a:ext>
                </a:extLst>
              </a:tr>
              <a:tr h="366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4</a:t>
                      </a:r>
                    </a:p>
                  </a:txBody>
                  <a:tcPr marL="6975" marR="6975" marT="697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60</a:t>
                      </a:r>
                    </a:p>
                  </a:txBody>
                  <a:tcPr marL="6975" marR="6975" marT="69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4.6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6975" marR="6975" marT="69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0.29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6975" marR="6975" marT="6975" marB="0" anchor="ctr"/>
                </a:tc>
                <a:extLst>
                  <a:ext uri="{0D108BD9-81ED-4DB2-BD59-A6C34878D82A}">
                    <a16:rowId xmlns:a16="http://schemas.microsoft.com/office/drawing/2014/main" val="3492621441"/>
                  </a:ext>
                </a:extLst>
              </a:tr>
              <a:tr h="366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6</a:t>
                      </a:r>
                    </a:p>
                  </a:txBody>
                  <a:tcPr marL="6975" marR="6975" marT="697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120</a:t>
                      </a:r>
                    </a:p>
                  </a:txBody>
                  <a:tcPr marL="6975" marR="6975" marT="69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4.7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6975" marR="6975" marT="69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0.31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6975" marR="6975" marT="6975" marB="0" anchor="ctr"/>
                </a:tc>
                <a:extLst>
                  <a:ext uri="{0D108BD9-81ED-4DB2-BD59-A6C34878D82A}">
                    <a16:rowId xmlns:a16="http://schemas.microsoft.com/office/drawing/2014/main" val="918931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28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E4A1-A6EB-F840-81E4-7F973EC2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6222"/>
            <a:ext cx="8229600" cy="480233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44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B1E0C0-B17F-A44B-BFC5-846C78ABDA15}"/>
              </a:ext>
            </a:extLst>
          </p:cNvPr>
          <p:cNvSpPr txBox="1">
            <a:spLocks/>
          </p:cNvSpPr>
          <p:nvPr/>
        </p:nvSpPr>
        <p:spPr>
          <a:xfrm>
            <a:off x="457200" y="580322"/>
            <a:ext cx="8229600" cy="4802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0" i="0" kern="1200" baseline="0">
                <a:solidFill>
                  <a:srgbClr val="18453B"/>
                </a:solidFill>
                <a:latin typeface="Gotham-Bold"/>
                <a:ea typeface="ＭＳ Ｐゴシック" charset="-128"/>
                <a:cs typeface="Gotham-Bold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4000" b="1" dirty="0">
                <a:latin typeface="Calisto MT" panose="02040603050505030304" pitchFamily="18" charset="77"/>
              </a:rPr>
              <a:t>SVREC- Richville, MI</a:t>
            </a:r>
            <a:endParaRPr lang="en-US" sz="24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E4C9DDA-F1AA-6341-A387-D24C29D3B9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610858"/>
              </p:ext>
            </p:extLst>
          </p:nvPr>
        </p:nvGraphicFramePr>
        <p:xfrm>
          <a:off x="292100" y="1060556"/>
          <a:ext cx="8585200" cy="5780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9D23C2C-5EFE-BF42-A980-252CEF9EB22E}"/>
              </a:ext>
            </a:extLst>
          </p:cNvPr>
          <p:cNvSpPr txBox="1"/>
          <p:nvPr/>
        </p:nvSpPr>
        <p:spPr>
          <a:xfrm rot="16200000">
            <a:off x="-1320801" y="3035707"/>
            <a:ext cx="309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 pitchFamily="2" charset="0"/>
              </a:rPr>
              <a:t>Total rainfall (inches)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941FEE-DDC4-FA46-82A4-93EED06BECC3}"/>
              </a:ext>
            </a:extLst>
          </p:cNvPr>
          <p:cNvSpPr txBox="1"/>
          <p:nvPr/>
        </p:nvSpPr>
        <p:spPr>
          <a:xfrm>
            <a:off x="1965164" y="5892432"/>
            <a:ext cx="16459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 pitchFamily="2" charset="0"/>
              </a:rPr>
              <a:t>2019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FFC82C-7E48-994E-81F3-D03AF178CA0B}"/>
              </a:ext>
            </a:extLst>
          </p:cNvPr>
          <p:cNvSpPr txBox="1"/>
          <p:nvPr/>
        </p:nvSpPr>
        <p:spPr>
          <a:xfrm>
            <a:off x="3925197" y="5879732"/>
            <a:ext cx="16459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 pitchFamily="2" charset="0"/>
              </a:rPr>
              <a:t>2018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B880D5-627E-2340-BB1F-1E31185F6706}"/>
              </a:ext>
            </a:extLst>
          </p:cNvPr>
          <p:cNvSpPr txBox="1"/>
          <p:nvPr/>
        </p:nvSpPr>
        <p:spPr>
          <a:xfrm>
            <a:off x="5864063" y="5905132"/>
            <a:ext cx="16459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 pitchFamily="2" charset="0"/>
              </a:rPr>
              <a:t>2017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4EC6A1-B0FD-A74B-974A-BC8992DE536E}"/>
              </a:ext>
            </a:extLst>
          </p:cNvPr>
          <p:cNvSpPr txBox="1"/>
          <p:nvPr/>
        </p:nvSpPr>
        <p:spPr>
          <a:xfrm>
            <a:off x="1969397" y="6324232"/>
            <a:ext cx="16459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 pitchFamily="2" charset="0"/>
              </a:rPr>
              <a:t>2016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6F89E9-969F-2344-89D5-5EDA937935EA}"/>
              </a:ext>
            </a:extLst>
          </p:cNvPr>
          <p:cNvSpPr txBox="1"/>
          <p:nvPr/>
        </p:nvSpPr>
        <p:spPr>
          <a:xfrm>
            <a:off x="3912497" y="6324232"/>
            <a:ext cx="16459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 pitchFamily="2" charset="0"/>
              </a:rPr>
              <a:t>2015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20039C-C9DE-3C4A-A892-F7A32AA6CB15}"/>
              </a:ext>
            </a:extLst>
          </p:cNvPr>
          <p:cNvSpPr txBox="1"/>
          <p:nvPr/>
        </p:nvSpPr>
        <p:spPr>
          <a:xfrm>
            <a:off x="5893697" y="6336932"/>
            <a:ext cx="16459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 pitchFamily="2" charset="0"/>
              </a:rPr>
              <a:t>2014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931751-3071-654D-9ED3-6DA9F90B0F99}"/>
              </a:ext>
            </a:extLst>
          </p:cNvPr>
          <p:cNvSpPr txBox="1"/>
          <p:nvPr/>
        </p:nvSpPr>
        <p:spPr>
          <a:xfrm>
            <a:off x="6601685" y="6564429"/>
            <a:ext cx="2762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" pitchFamily="2" charset="0"/>
              </a:rPr>
              <a:t>Scott Bales- MSU Dry Bean Specialist </a:t>
            </a:r>
          </a:p>
        </p:txBody>
      </p:sp>
    </p:spTree>
    <p:extLst>
      <p:ext uri="{BB962C8B-B14F-4D97-AF65-F5344CB8AC3E}">
        <p14:creationId xmlns:p14="http://schemas.microsoft.com/office/powerpoint/2010/main" val="3674016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E4A1-A6EB-F840-81E4-7F973EC2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96222"/>
            <a:ext cx="8760691" cy="480233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alisto MT" panose="02040603050505030304" pitchFamily="18" charset="77"/>
              </a:rPr>
              <a:t>Soil Test (7/18)</a:t>
            </a:r>
            <a:br>
              <a:rPr lang="en-US" sz="4800" b="1" dirty="0">
                <a:latin typeface="Calisto MT" panose="02040603050505030304" pitchFamily="18" charset="77"/>
              </a:rPr>
            </a:br>
            <a:r>
              <a:rPr lang="en-US" sz="40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77"/>
              </a:rPr>
              <a:t>UTC Plots </a:t>
            </a:r>
            <a:endParaRPr lang="en-US" sz="32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7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1553" y="6564429"/>
            <a:ext cx="2762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" pitchFamily="2" charset="0"/>
              </a:rPr>
              <a:t>Scott Bales- MSU Dry Bean Specialist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693B644-8625-7547-BFB7-163B84FBC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053885"/>
              </p:ext>
            </p:extLst>
          </p:nvPr>
        </p:nvGraphicFramePr>
        <p:xfrm>
          <a:off x="96589" y="2256929"/>
          <a:ext cx="8928490" cy="1539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755">
                  <a:extLst>
                    <a:ext uri="{9D8B030D-6E8A-4147-A177-3AD203B41FA5}">
                      <a16:colId xmlns:a16="http://schemas.microsoft.com/office/drawing/2014/main" val="2643634225"/>
                    </a:ext>
                  </a:extLst>
                </a:gridCol>
                <a:gridCol w="1130617">
                  <a:extLst>
                    <a:ext uri="{9D8B030D-6E8A-4147-A177-3AD203B41FA5}">
                      <a16:colId xmlns:a16="http://schemas.microsoft.com/office/drawing/2014/main" val="2597713613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102198091"/>
                    </a:ext>
                  </a:extLst>
                </a:gridCol>
                <a:gridCol w="570354">
                  <a:extLst>
                    <a:ext uri="{9D8B030D-6E8A-4147-A177-3AD203B41FA5}">
                      <a16:colId xmlns:a16="http://schemas.microsoft.com/office/drawing/2014/main" val="2444625698"/>
                    </a:ext>
                  </a:extLst>
                </a:gridCol>
                <a:gridCol w="903605">
                  <a:extLst>
                    <a:ext uri="{9D8B030D-6E8A-4147-A177-3AD203B41FA5}">
                      <a16:colId xmlns:a16="http://schemas.microsoft.com/office/drawing/2014/main" val="1565773366"/>
                    </a:ext>
                  </a:extLst>
                </a:gridCol>
                <a:gridCol w="680793">
                  <a:extLst>
                    <a:ext uri="{9D8B030D-6E8A-4147-A177-3AD203B41FA5}">
                      <a16:colId xmlns:a16="http://schemas.microsoft.com/office/drawing/2014/main" val="1189465819"/>
                    </a:ext>
                  </a:extLst>
                </a:gridCol>
                <a:gridCol w="363413">
                  <a:extLst>
                    <a:ext uri="{9D8B030D-6E8A-4147-A177-3AD203B41FA5}">
                      <a16:colId xmlns:a16="http://schemas.microsoft.com/office/drawing/2014/main" val="3668962795"/>
                    </a:ext>
                  </a:extLst>
                </a:gridCol>
                <a:gridCol w="632143">
                  <a:extLst>
                    <a:ext uri="{9D8B030D-6E8A-4147-A177-3AD203B41FA5}">
                      <a16:colId xmlns:a16="http://schemas.microsoft.com/office/drawing/2014/main" val="553504417"/>
                    </a:ext>
                  </a:extLst>
                </a:gridCol>
                <a:gridCol w="1189355">
                  <a:extLst>
                    <a:ext uri="{9D8B030D-6E8A-4147-A177-3AD203B41FA5}">
                      <a16:colId xmlns:a16="http://schemas.microsoft.com/office/drawing/2014/main" val="1681456844"/>
                    </a:ext>
                  </a:extLst>
                </a:gridCol>
                <a:gridCol w="1818005">
                  <a:extLst>
                    <a:ext uri="{9D8B030D-6E8A-4147-A177-3AD203B41FA5}">
                      <a16:colId xmlns:a16="http://schemas.microsoft.com/office/drawing/2014/main" val="546540954"/>
                    </a:ext>
                  </a:extLst>
                </a:gridCol>
              </a:tblGrid>
              <a:tr h="1002761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" pitchFamily="2" charset="0"/>
                        </a:rPr>
                        <a:t>OM%</a:t>
                      </a:r>
                    </a:p>
                  </a:txBody>
                  <a:tcPr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" pitchFamily="2" charset="0"/>
                        </a:rPr>
                        <a:t>Bray 1</a:t>
                      </a:r>
                    </a:p>
                  </a:txBody>
                  <a:tcPr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" pitchFamily="2" charset="0"/>
                        </a:rPr>
                        <a:t>K</a:t>
                      </a:r>
                    </a:p>
                  </a:txBody>
                  <a:tcPr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" pitchFamily="2" charset="0"/>
                        </a:rPr>
                        <a:t>pH</a:t>
                      </a:r>
                    </a:p>
                  </a:txBody>
                  <a:tcPr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" pitchFamily="2" charset="0"/>
                        </a:rPr>
                        <a:t>CEC</a:t>
                      </a:r>
                    </a:p>
                  </a:txBody>
                  <a:tcPr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" pitchFamily="2" charset="0"/>
                        </a:rPr>
                        <a:t>Mn</a:t>
                      </a:r>
                    </a:p>
                  </a:txBody>
                  <a:tcPr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" pitchFamily="2" charset="0"/>
                        </a:rPr>
                        <a:t>S</a:t>
                      </a:r>
                    </a:p>
                  </a:txBody>
                  <a:tcPr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" pitchFamily="2" charset="0"/>
                        </a:rPr>
                        <a:t>Zn</a:t>
                      </a:r>
                    </a:p>
                  </a:txBody>
                  <a:tcPr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" pitchFamily="2" charset="0"/>
                        </a:rPr>
                        <a:t>Nitrate</a:t>
                      </a:r>
                    </a:p>
                  </a:txBody>
                  <a:tcPr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" pitchFamily="2" charset="0"/>
                        </a:rPr>
                        <a:t>Ammonium</a:t>
                      </a:r>
                    </a:p>
                  </a:txBody>
                  <a:tcPr anchor="ctr">
                    <a:solidFill>
                      <a:srgbClr val="0643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914283"/>
                  </a:ext>
                </a:extLst>
              </a:tr>
              <a:tr h="536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" pitchFamily="2" charset="0"/>
                        </a:rPr>
                        <a:t>2.2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" pitchFamily="2" charset="0"/>
                        </a:rPr>
                        <a:t>76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" pitchFamily="2" charset="0"/>
                        </a:rPr>
                        <a:t>206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" pitchFamily="2" charset="0"/>
                        </a:rPr>
                        <a:t>7.7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" pitchFamily="2" charset="0"/>
                        </a:rPr>
                        <a:t>12.5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" pitchFamily="2" charset="0"/>
                        </a:rPr>
                        <a:t>48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" pitchFamily="2" charset="0"/>
                        </a:rPr>
                        <a:t>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" pitchFamily="2" charset="0"/>
                        </a:rPr>
                        <a:t>9.6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" pitchFamily="2" charset="0"/>
                        </a:rPr>
                        <a:t>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" pitchFamily="2" charset="0"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07954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03235" y="2256929"/>
            <a:ext cx="3021844" cy="1539566"/>
          </a:xfrm>
          <a:prstGeom prst="rect">
            <a:avLst/>
          </a:prstGeom>
          <a:noFill/>
          <a:ln w="57150">
            <a:solidFill>
              <a:srgbClr val="67C52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0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E4A1-A6EB-F840-81E4-7F973EC2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6772"/>
            <a:ext cx="8229600" cy="480233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Calisto MT" panose="02040603050505030304" pitchFamily="18" charset="77"/>
              </a:rPr>
              <a:t>Residual Nitrogen?  </a:t>
            </a:r>
            <a:r>
              <a:rPr lang="en-US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77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81553" y="6564429"/>
            <a:ext cx="2762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" pitchFamily="2" charset="0"/>
              </a:rPr>
              <a:t>Scott Bales- MSU Dry Bean Specialist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693B644-8625-7547-BFB7-163B84FBC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810100"/>
              </p:ext>
            </p:extLst>
          </p:nvPr>
        </p:nvGraphicFramePr>
        <p:xfrm>
          <a:off x="5342065" y="2592594"/>
          <a:ext cx="3031352" cy="1539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758">
                  <a:extLst>
                    <a:ext uri="{9D8B030D-6E8A-4147-A177-3AD203B41FA5}">
                      <a16:colId xmlns:a16="http://schemas.microsoft.com/office/drawing/2014/main" val="1681456844"/>
                    </a:ext>
                  </a:extLst>
                </a:gridCol>
                <a:gridCol w="1838594">
                  <a:extLst>
                    <a:ext uri="{9D8B030D-6E8A-4147-A177-3AD203B41FA5}">
                      <a16:colId xmlns:a16="http://schemas.microsoft.com/office/drawing/2014/main" val="546540954"/>
                    </a:ext>
                  </a:extLst>
                </a:gridCol>
              </a:tblGrid>
              <a:tr h="1002761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" pitchFamily="2" charset="0"/>
                        </a:rPr>
                        <a:t>Nitrate</a:t>
                      </a:r>
                    </a:p>
                  </a:txBody>
                  <a:tcPr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" pitchFamily="2" charset="0"/>
                        </a:rPr>
                        <a:t>Ammonium</a:t>
                      </a:r>
                    </a:p>
                  </a:txBody>
                  <a:tcPr anchor="ctr">
                    <a:solidFill>
                      <a:srgbClr val="0643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914283"/>
                  </a:ext>
                </a:extLst>
              </a:tr>
              <a:tr h="5368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079547"/>
                  </a:ext>
                </a:extLst>
              </a:tr>
            </a:tbl>
          </a:graphicData>
        </a:graphic>
      </p:graphicFrame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E504377-1369-E943-B5D9-84DBF666C1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5" y="1551008"/>
            <a:ext cx="4825971" cy="50541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2C57E0-C123-CD47-B43D-4718D15DA413}"/>
              </a:ext>
            </a:extLst>
          </p:cNvPr>
          <p:cNvSpPr txBox="1"/>
          <p:nvPr/>
        </p:nvSpPr>
        <p:spPr>
          <a:xfrm>
            <a:off x="358815" y="3958542"/>
            <a:ext cx="4213185" cy="1169043"/>
          </a:xfrm>
          <a:prstGeom prst="rect">
            <a:avLst/>
          </a:prstGeom>
          <a:noFill/>
          <a:ln w="57150">
            <a:solidFill>
              <a:srgbClr val="67C52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3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E4A1-A6EB-F840-81E4-7F973EC2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6222"/>
            <a:ext cx="8229600" cy="480233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6000" b="1" dirty="0">
                <a:latin typeface="Calisto MT" panose="02040603050505030304" pitchFamily="18" charset="77"/>
              </a:rPr>
              <a:t>Manganese  </a:t>
            </a:r>
            <a:endParaRPr lang="en-US" sz="40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37AE8-19FE-AF41-8858-7B5A3AE3B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25695"/>
            <a:ext cx="5092700" cy="4066495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Times" pitchFamily="2" charset="0"/>
              </a:rPr>
              <a:t>Symptoms of Manganese deficiency were detected both visually and confirmed by R1 tissue test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Times" pitchFamily="2" charset="0"/>
              </a:rPr>
              <a:t>Black bear black beans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Times" pitchFamily="2" charset="0"/>
              </a:rPr>
              <a:t>Under irrigation in Midland County </a:t>
            </a:r>
          </a:p>
          <a:p>
            <a:r>
              <a:rPr lang="en-US" sz="3200" dirty="0">
                <a:solidFill>
                  <a:schemeClr val="tx1"/>
                </a:solidFill>
                <a:latin typeface="Times" pitchFamily="2" charset="0"/>
              </a:rPr>
              <a:t>7 treatments total treatments were applied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Times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1553" y="6564429"/>
            <a:ext cx="2762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" pitchFamily="2" charset="0"/>
              </a:rPr>
              <a:t>Scott Bales- MSU Dry Bean Specialist </a:t>
            </a:r>
          </a:p>
        </p:txBody>
      </p:sp>
      <p:pic>
        <p:nvPicPr>
          <p:cNvPr id="9" name="Picture 8" descr="A hand holding a green leaf&#10;&#10;Description automatically generated">
            <a:extLst>
              <a:ext uri="{FF2B5EF4-FFF2-40B4-BE49-F238E27FC236}">
                <a16:creationId xmlns:a16="http://schemas.microsoft.com/office/drawing/2014/main" id="{912EFDCA-61F6-B543-BA39-20604EA51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129" y="1763795"/>
            <a:ext cx="3315071" cy="442009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3990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E4A1-A6EB-F840-81E4-7F973EC2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0462"/>
            <a:ext cx="8229600" cy="480233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Calisto MT" panose="02040603050505030304" pitchFamily="18" charset="77"/>
              </a:rPr>
              <a:t>Manganese</a:t>
            </a:r>
            <a:endParaRPr lang="en-US" sz="24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1553" y="6564429"/>
            <a:ext cx="2762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" panose="02020603050405020304" pitchFamily="18" charset="0"/>
                <a:cs typeface="Times" panose="02020603050405020304" pitchFamily="18" charset="0"/>
              </a:rPr>
              <a:t>Scott Bales- MSU Dry Bean Specialist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693B644-8625-7547-BFB7-163B84FBC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66679"/>
              </p:ext>
            </p:extLst>
          </p:nvPr>
        </p:nvGraphicFramePr>
        <p:xfrm>
          <a:off x="575728" y="1383470"/>
          <a:ext cx="7900140" cy="4976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403">
                  <a:extLst>
                    <a:ext uri="{9D8B030D-6E8A-4147-A177-3AD203B41FA5}">
                      <a16:colId xmlns:a16="http://schemas.microsoft.com/office/drawing/2014/main" val="2643634225"/>
                    </a:ext>
                  </a:extLst>
                </a:gridCol>
                <a:gridCol w="1927330">
                  <a:extLst>
                    <a:ext uri="{9D8B030D-6E8A-4147-A177-3AD203B41FA5}">
                      <a16:colId xmlns:a16="http://schemas.microsoft.com/office/drawing/2014/main" val="2597713613"/>
                    </a:ext>
                  </a:extLst>
                </a:gridCol>
                <a:gridCol w="1106487">
                  <a:extLst>
                    <a:ext uri="{9D8B030D-6E8A-4147-A177-3AD203B41FA5}">
                      <a16:colId xmlns:a16="http://schemas.microsoft.com/office/drawing/2014/main" val="3986432493"/>
                    </a:ext>
                  </a:extLst>
                </a:gridCol>
                <a:gridCol w="1711960">
                  <a:extLst>
                    <a:ext uri="{9D8B030D-6E8A-4147-A177-3AD203B41FA5}">
                      <a16:colId xmlns:a16="http://schemas.microsoft.com/office/drawing/2014/main" val="3636209581"/>
                    </a:ext>
                  </a:extLst>
                </a:gridCol>
                <a:gridCol w="1711960">
                  <a:extLst>
                    <a:ext uri="{9D8B030D-6E8A-4147-A177-3AD203B41FA5}">
                      <a16:colId xmlns:a16="http://schemas.microsoft.com/office/drawing/2014/main" val="2102198091"/>
                    </a:ext>
                  </a:extLst>
                </a:gridCol>
              </a:tblGrid>
              <a:tr h="77457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" pitchFamily="2" charset="0"/>
                        </a:rPr>
                        <a:t>Treatment 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" pitchFamily="2" charset="0"/>
                      </a:endParaRPr>
                    </a:p>
                  </a:txBody>
                  <a:tcPr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" pitchFamily="2" charset="0"/>
                        </a:rPr>
                        <a:t>Product </a:t>
                      </a:r>
                      <a:endParaRPr lang="en-US" sz="2000" baseline="0" dirty="0">
                        <a:solidFill>
                          <a:schemeClr val="bg1"/>
                        </a:solidFill>
                        <a:latin typeface="Times" pitchFamily="2" charset="0"/>
                      </a:endParaRPr>
                    </a:p>
                  </a:txBody>
                  <a:tcPr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Rate A</a:t>
                      </a:r>
                      <a:r>
                        <a:rPr lang="en-US" sz="2000" u="none" strike="noStrike" baseline="30000" dirty="0">
                          <a:effectLst/>
                          <a:latin typeface="Times" pitchFamily="2" charset="0"/>
                        </a:rPr>
                        <a:t>-1</a:t>
                      </a:r>
                      <a:endParaRPr lang="en-US" sz="20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Mn (</a:t>
                      </a:r>
                      <a:r>
                        <a:rPr lang="en-US" sz="2000" u="none" strike="noStrike" dirty="0" err="1">
                          <a:effectLst/>
                          <a:latin typeface="Times" pitchFamily="2" charset="0"/>
                        </a:rPr>
                        <a:t>lb</a:t>
                      </a:r>
                      <a:r>
                        <a:rPr lang="en-US" sz="2000" u="none" strike="noStrike" baseline="0" dirty="0">
                          <a:effectLst/>
                          <a:latin typeface="Times" pitchFamily="2" charset="0"/>
                        </a:rPr>
                        <a:t>/A)</a:t>
                      </a:r>
                      <a:endParaRPr lang="en-US" sz="20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Yield</a:t>
                      </a: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914283"/>
                  </a:ext>
                </a:extLst>
              </a:tr>
              <a:tr h="4695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UTC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" pitchFamily="2" charset="0"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4526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079547"/>
                  </a:ext>
                </a:extLst>
              </a:tr>
              <a:tr h="4695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2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effectLst/>
                          <a:latin typeface="Times" pitchFamily="2" charset="0"/>
                        </a:rPr>
                        <a:t>Axilo</a:t>
                      </a:r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 Mn 13%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" pitchFamily="2" charset="0"/>
                        </a:rPr>
                        <a:t>1 Pound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0.13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4730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2621441"/>
                  </a:ext>
                </a:extLst>
              </a:tr>
              <a:tr h="4695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3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effectLst/>
                          <a:latin typeface="Times" pitchFamily="2" charset="0"/>
                        </a:rPr>
                        <a:t>Axilo</a:t>
                      </a:r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Times" pitchFamily="2" charset="0"/>
                        </a:rPr>
                        <a:t>Mn</a:t>
                      </a:r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 13%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2 Pounds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" pitchFamily="2" charset="0"/>
                        </a:rPr>
                        <a:t>0.26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4758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8931273"/>
                  </a:ext>
                </a:extLst>
              </a:tr>
              <a:tr h="4695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4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" pitchFamily="2" charset="0"/>
                        </a:rPr>
                        <a:t>Axilo Mn 13%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3 Pounds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0.39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4816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7342688"/>
                  </a:ext>
                </a:extLst>
              </a:tr>
              <a:tr h="774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5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ELE-MAX </a:t>
                      </a:r>
                      <a:r>
                        <a:rPr lang="en-US" sz="2000" u="none" strike="noStrike" dirty="0" err="1">
                          <a:effectLst/>
                          <a:latin typeface="Times" pitchFamily="2" charset="0"/>
                        </a:rPr>
                        <a:t>Mn</a:t>
                      </a:r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 27.4%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1 PINT*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0.52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4737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9426603"/>
                  </a:ext>
                </a:extLst>
              </a:tr>
              <a:tr h="774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6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ELE-MAX </a:t>
                      </a:r>
                      <a:r>
                        <a:rPr lang="en-US" sz="2000" u="none" strike="noStrike" dirty="0" err="1">
                          <a:effectLst/>
                          <a:latin typeface="Times" pitchFamily="2" charset="0"/>
                        </a:rPr>
                        <a:t>Mn</a:t>
                      </a:r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 27.4%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2 PINTS*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1.04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4695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7954385"/>
                  </a:ext>
                </a:extLst>
              </a:tr>
              <a:tr h="774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7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ELE-MAX </a:t>
                      </a:r>
                      <a:r>
                        <a:rPr lang="en-US" sz="2000" u="none" strike="noStrike" dirty="0" err="1">
                          <a:effectLst/>
                          <a:latin typeface="Times" pitchFamily="2" charset="0"/>
                        </a:rPr>
                        <a:t>Mn</a:t>
                      </a:r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 27.4%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" pitchFamily="2" charset="0"/>
                        </a:rPr>
                        <a:t>3 PINTS*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1.56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" pitchFamily="2" charset="0"/>
                        </a:rPr>
                        <a:t>4402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518621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63527" y="3578061"/>
            <a:ext cx="1703141" cy="447839"/>
          </a:xfrm>
          <a:prstGeom prst="rect">
            <a:avLst/>
          </a:prstGeom>
          <a:noFill/>
          <a:ln w="57150">
            <a:solidFill>
              <a:srgbClr val="67C52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355" y="6472986"/>
            <a:ext cx="6793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*ELE-MAX Manganese contains 3% Nitrogen by formulation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71564" y="1201591"/>
            <a:ext cx="2194560" cy="5200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199" y="4051168"/>
            <a:ext cx="8595360" cy="2468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0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E4A1-A6EB-F840-81E4-7F973EC2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6222"/>
            <a:ext cx="8229600" cy="480233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5400" b="1" dirty="0">
                <a:latin typeface="Calisto MT" panose="02040603050505030304" pitchFamily="18" charset="77"/>
              </a:rPr>
              <a:t>Sulfur  </a:t>
            </a:r>
            <a:endParaRPr lang="en-US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37AE8-19FE-AF41-8858-7B5A3AE3B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7095"/>
            <a:ext cx="5092700" cy="4066495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Times" pitchFamily="2" charset="0"/>
              </a:rPr>
              <a:t>A small plot replicated trial was established in 2019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Times" pitchFamily="2" charset="0"/>
              </a:rPr>
              <a:t>Bach, MI </a:t>
            </a:r>
          </a:p>
          <a:p>
            <a:r>
              <a:rPr lang="en-US" sz="3200" dirty="0">
                <a:solidFill>
                  <a:schemeClr val="tx1"/>
                </a:solidFill>
                <a:latin typeface="Times" pitchFamily="2" charset="0"/>
              </a:rPr>
              <a:t>5 Rates of sulfur were applied before dry beans emerged </a:t>
            </a:r>
          </a:p>
          <a:p>
            <a:r>
              <a:rPr lang="en-US" sz="3200" dirty="0">
                <a:solidFill>
                  <a:schemeClr val="tx1"/>
                </a:solidFill>
                <a:latin typeface="Times" pitchFamily="2" charset="0"/>
              </a:rPr>
              <a:t>All treatments received 60 </a:t>
            </a:r>
            <a:r>
              <a:rPr lang="en-US" sz="3200" dirty="0" err="1">
                <a:solidFill>
                  <a:schemeClr val="tx1"/>
                </a:solidFill>
                <a:latin typeface="Times" pitchFamily="2" charset="0"/>
              </a:rPr>
              <a:t>Lb</a:t>
            </a:r>
            <a:r>
              <a:rPr lang="en-US" sz="3200" dirty="0">
                <a:solidFill>
                  <a:schemeClr val="tx1"/>
                </a:solidFill>
                <a:latin typeface="Times" pitchFamily="2" charset="0"/>
              </a:rPr>
              <a:t>/A of nitrogen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Times" pitchFamily="2" charset="0"/>
              </a:rPr>
              <a:t>Source: UAN &amp; ATS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81553" y="6564429"/>
            <a:ext cx="2762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" pitchFamily="2" charset="0"/>
              </a:rPr>
              <a:t>Scott Bales- MSU Dry Bean Specialist </a:t>
            </a:r>
          </a:p>
        </p:txBody>
      </p:sp>
      <p:pic>
        <p:nvPicPr>
          <p:cNvPr id="6" name="Picture 5" descr="A group of people on a field&#10;&#10;Description automatically generated">
            <a:extLst>
              <a:ext uri="{FF2B5EF4-FFF2-40B4-BE49-F238E27FC236}">
                <a16:creationId xmlns:a16="http://schemas.microsoft.com/office/drawing/2014/main" id="{4D387758-610B-DB45-A5FC-1C34EA00B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900" y="1613890"/>
            <a:ext cx="3305175" cy="44069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6232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E4A1-A6EB-F840-81E4-7F973EC2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7259"/>
            <a:ext cx="8229600" cy="480233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Calisto MT" panose="02040603050505030304" pitchFamily="18" charset="77"/>
              </a:rPr>
              <a:t>Sulfur  </a:t>
            </a:r>
            <a:r>
              <a:rPr lang="en-US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77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59846" y="6574368"/>
            <a:ext cx="2762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" pitchFamily="2" charset="0"/>
              </a:rPr>
              <a:t>Scott Bales- MSU Dry Bean Specialist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57424-9EA2-A447-803F-326C863CABEC}"/>
              </a:ext>
            </a:extLst>
          </p:cNvPr>
          <p:cNvSpPr txBox="1"/>
          <p:nvPr/>
        </p:nvSpPr>
        <p:spPr>
          <a:xfrm>
            <a:off x="3084" y="6575569"/>
            <a:ext cx="8335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" pitchFamily="2" charset="0"/>
              </a:rPr>
              <a:t>*</a:t>
            </a:r>
            <a:r>
              <a:rPr lang="en-US" sz="1200" baseline="30000" dirty="0">
                <a:latin typeface="Times" pitchFamily="2" charset="0"/>
              </a:rPr>
              <a:t> </a:t>
            </a:r>
            <a:r>
              <a:rPr lang="en-US" sz="1200" dirty="0">
                <a:latin typeface="Times" pitchFamily="2" charset="0"/>
              </a:rPr>
              <a:t>Means within the same column followed by the same letter are not significantly different (</a:t>
            </a:r>
            <a:r>
              <a:rPr lang="en-US" sz="1200" dirty="0">
                <a:latin typeface="Times" pitchFamily="2" charset="0"/>
                <a:sym typeface="Symbol" pitchFamily="2" charset="2"/>
              </a:rPr>
              <a:t></a:t>
            </a:r>
            <a:r>
              <a:rPr lang="en-US" sz="1200" dirty="0">
                <a:latin typeface="Times" pitchFamily="2" charset="0"/>
              </a:rPr>
              <a:t> </a:t>
            </a:r>
            <a:r>
              <a:rPr lang="en-US" sz="1200" dirty="0">
                <a:latin typeface="Times" pitchFamily="2" charset="0"/>
                <a:sym typeface="Symbol" pitchFamily="2" charset="2"/>
              </a:rPr>
              <a:t></a:t>
            </a:r>
            <a:r>
              <a:rPr lang="en-US" sz="1200" dirty="0">
                <a:latin typeface="Times" pitchFamily="2" charset="0"/>
              </a:rPr>
              <a:t> 0.05).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419592253"/>
              </p:ext>
            </p:extLst>
          </p:nvPr>
        </p:nvGraphicFramePr>
        <p:xfrm>
          <a:off x="457199" y="1678194"/>
          <a:ext cx="8497957" cy="4523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E5DF532-4CEB-7D44-8042-A046A2AD0E8E}"/>
              </a:ext>
            </a:extLst>
          </p:cNvPr>
          <p:cNvSpPr txBox="1"/>
          <p:nvPr/>
        </p:nvSpPr>
        <p:spPr>
          <a:xfrm rot="16200000">
            <a:off x="-874753" y="3072572"/>
            <a:ext cx="2295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64339"/>
                </a:solidFill>
                <a:latin typeface="Times" pitchFamily="2" charset="0"/>
              </a:rPr>
              <a:t> Yield (</a:t>
            </a:r>
            <a:r>
              <a:rPr lang="en-US" sz="2800" b="1" dirty="0" err="1">
                <a:solidFill>
                  <a:srgbClr val="064339"/>
                </a:solidFill>
                <a:latin typeface="Times" pitchFamily="2" charset="0"/>
              </a:rPr>
              <a:t>lb</a:t>
            </a:r>
            <a:r>
              <a:rPr lang="en-US" sz="2800" b="1" dirty="0">
                <a:solidFill>
                  <a:srgbClr val="064339"/>
                </a:solidFill>
                <a:latin typeface="Times" pitchFamily="2" charset="0"/>
              </a:rPr>
              <a:t>/ 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5DF532-4CEB-7D44-8042-A046A2AD0E8E}"/>
              </a:ext>
            </a:extLst>
          </p:cNvPr>
          <p:cNvSpPr txBox="1"/>
          <p:nvPr/>
        </p:nvSpPr>
        <p:spPr>
          <a:xfrm>
            <a:off x="3621034" y="5978107"/>
            <a:ext cx="3291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64339"/>
                </a:solidFill>
                <a:latin typeface="Times" pitchFamily="2" charset="0"/>
              </a:rPr>
              <a:t> Sulfur Rate (</a:t>
            </a:r>
            <a:r>
              <a:rPr lang="en-US" sz="2800" b="1" dirty="0" err="1">
                <a:solidFill>
                  <a:srgbClr val="064339"/>
                </a:solidFill>
                <a:latin typeface="Times" pitchFamily="2" charset="0"/>
              </a:rPr>
              <a:t>lb</a:t>
            </a:r>
            <a:r>
              <a:rPr lang="en-US" sz="2800" b="1" dirty="0">
                <a:solidFill>
                  <a:srgbClr val="064339"/>
                </a:solidFill>
                <a:latin typeface="Times" pitchFamily="2" charset="0"/>
              </a:rPr>
              <a:t>/ A)</a:t>
            </a:r>
          </a:p>
        </p:txBody>
      </p:sp>
    </p:spTree>
    <p:extLst>
      <p:ext uri="{BB962C8B-B14F-4D97-AF65-F5344CB8AC3E}">
        <p14:creationId xmlns:p14="http://schemas.microsoft.com/office/powerpoint/2010/main" val="24175364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E4A1-A6EB-F840-81E4-7F973EC2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6222"/>
            <a:ext cx="8229600" cy="480233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4800" b="1" dirty="0">
                <a:latin typeface="Calisto MT" panose="02040603050505030304" pitchFamily="18" charset="77"/>
              </a:rPr>
              <a:t>White Mold Fungicide Trials  </a:t>
            </a:r>
            <a:endParaRPr lang="en-US" sz="32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37AE8-19FE-AF41-8858-7B5A3AE3B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2" y="1573295"/>
            <a:ext cx="5227638" cy="4066495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Times" pitchFamily="2" charset="0"/>
              </a:rPr>
              <a:t>3 separate trials established under irrigation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Times" pitchFamily="2" charset="0"/>
              </a:rPr>
              <a:t>Montcalm Research Center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Times" pitchFamily="2" charset="0"/>
              </a:rPr>
              <a:t>Midland County </a:t>
            </a:r>
          </a:p>
          <a:p>
            <a:r>
              <a:rPr lang="en-US" sz="3200" dirty="0">
                <a:solidFill>
                  <a:schemeClr val="tx1"/>
                </a:solidFill>
                <a:latin typeface="Times" pitchFamily="2" charset="0"/>
              </a:rPr>
              <a:t>All application made with research backpack sprayer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Times" pitchFamily="2" charset="0"/>
              </a:rPr>
              <a:t>22 GPA at 60 PSI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Times" pitchFamily="2" charset="0"/>
              </a:rPr>
              <a:t>NIS included in all treatments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81553" y="6564429"/>
            <a:ext cx="2762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" pitchFamily="2" charset="0"/>
              </a:rPr>
              <a:t>Scott Bales- MSU Dry Bean Specialist </a:t>
            </a:r>
          </a:p>
        </p:txBody>
      </p:sp>
      <p:pic>
        <p:nvPicPr>
          <p:cNvPr id="7" name="Picture 6" descr="A close up of a green plant&#10;&#10;Description automatically generated">
            <a:extLst>
              <a:ext uri="{FF2B5EF4-FFF2-40B4-BE49-F238E27FC236}">
                <a16:creationId xmlns:a16="http://schemas.microsoft.com/office/drawing/2014/main" id="{F508C86D-7E15-5547-A242-01B60E67B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900" y="1555750"/>
            <a:ext cx="3271838" cy="436245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6535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81553" y="6564429"/>
            <a:ext cx="2762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" pitchFamily="2" charset="0"/>
              </a:rPr>
              <a:t>Scott Bales- MSU Dry Bean Specialist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48D092-063D-B845-A938-F835B1B88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524751"/>
            <a:ext cx="9182100" cy="48023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dirty="0">
                <a:latin typeface="Calisto MT" panose="02040603050505030304" pitchFamily="18" charset="77"/>
              </a:rPr>
              <a:t>White Mold Fungicide Trials (MRC)</a:t>
            </a:r>
            <a:endParaRPr lang="en-US" sz="24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77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809CE87-1C18-8747-A4D7-D201327B8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925261"/>
              </p:ext>
            </p:extLst>
          </p:nvPr>
        </p:nvGraphicFramePr>
        <p:xfrm>
          <a:off x="110365" y="1142997"/>
          <a:ext cx="8885045" cy="53985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77180">
                  <a:extLst>
                    <a:ext uri="{9D8B030D-6E8A-4147-A177-3AD203B41FA5}">
                      <a16:colId xmlns:a16="http://schemas.microsoft.com/office/drawing/2014/main" val="3631625302"/>
                    </a:ext>
                  </a:extLst>
                </a:gridCol>
                <a:gridCol w="1345615">
                  <a:extLst>
                    <a:ext uri="{9D8B030D-6E8A-4147-A177-3AD203B41FA5}">
                      <a16:colId xmlns:a16="http://schemas.microsoft.com/office/drawing/2014/main" val="2971089900"/>
                    </a:ext>
                  </a:extLst>
                </a:gridCol>
                <a:gridCol w="1134503">
                  <a:extLst>
                    <a:ext uri="{9D8B030D-6E8A-4147-A177-3AD203B41FA5}">
                      <a16:colId xmlns:a16="http://schemas.microsoft.com/office/drawing/2014/main" val="476877715"/>
                    </a:ext>
                  </a:extLst>
                </a:gridCol>
                <a:gridCol w="1401554">
                  <a:extLst>
                    <a:ext uri="{9D8B030D-6E8A-4147-A177-3AD203B41FA5}">
                      <a16:colId xmlns:a16="http://schemas.microsoft.com/office/drawing/2014/main" val="3574213891"/>
                    </a:ext>
                  </a:extLst>
                </a:gridCol>
                <a:gridCol w="1026193">
                  <a:extLst>
                    <a:ext uri="{9D8B030D-6E8A-4147-A177-3AD203B41FA5}">
                      <a16:colId xmlns:a16="http://schemas.microsoft.com/office/drawing/2014/main" val="3071477062"/>
                    </a:ext>
                  </a:extLst>
                </a:gridCol>
              </a:tblGrid>
              <a:tr h="6327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Treatments</a:t>
                      </a:r>
                      <a:endParaRPr lang="en-US" sz="16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Application Timing</a:t>
                      </a:r>
                      <a:endParaRPr lang="en-US" sz="16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Disease Rating</a:t>
                      </a:r>
                      <a:endParaRPr lang="en-US" sz="16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 Mold </a:t>
                      </a: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infection)</a:t>
                      </a:r>
                      <a:endParaRPr lang="en-US" sz="16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Yield</a:t>
                      </a:r>
                      <a:endParaRPr lang="en-US" sz="16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643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725667"/>
                  </a:ext>
                </a:extLst>
              </a:tr>
              <a:tr h="3177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effectLst/>
                          <a:latin typeface="Times" pitchFamily="2" charset="0"/>
                        </a:rPr>
                        <a:t>Propulse</a:t>
                      </a: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 (10.3 </a:t>
                      </a:r>
                      <a:r>
                        <a:rPr lang="en-US" sz="1800" b="0" dirty="0" err="1">
                          <a:effectLst/>
                          <a:latin typeface="Times" pitchFamily="2" charset="0"/>
                        </a:rPr>
                        <a:t>fl</a:t>
                      </a: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 oz) fb. Endura (8</a:t>
                      </a:r>
                      <a:r>
                        <a:rPr lang="en-US" sz="1800" b="0" baseline="0" dirty="0"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" pitchFamily="2" charset="0"/>
                        </a:rPr>
                        <a:t>oz</a:t>
                      </a: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)</a:t>
                      </a:r>
                      <a:endParaRPr lang="en-US" sz="16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A+B</a:t>
                      </a:r>
                      <a:endParaRPr lang="en-US" sz="16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2.25 a-c</a:t>
                      </a:r>
                      <a:endParaRPr lang="en-US" sz="16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16 ab</a:t>
                      </a:r>
                      <a:endParaRPr lang="en-US" sz="16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4020 a</a:t>
                      </a:r>
                      <a:endParaRPr lang="en-US" sz="16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6899731"/>
                  </a:ext>
                </a:extLst>
              </a:tr>
              <a:tr h="3177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Omega (8 </a:t>
                      </a:r>
                      <a:r>
                        <a:rPr lang="en-US" sz="1800" b="0" dirty="0" err="1">
                          <a:effectLst/>
                          <a:latin typeface="Times" pitchFamily="2" charset="0"/>
                        </a:rPr>
                        <a:t>fl</a:t>
                      </a: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 oz) fb. Endura (8 </a:t>
                      </a:r>
                      <a:r>
                        <a:rPr lang="en-US" sz="1800" b="0" dirty="0" err="1">
                          <a:effectLst/>
                          <a:latin typeface="Times" pitchFamily="2" charset="0"/>
                        </a:rPr>
                        <a:t>oz</a:t>
                      </a: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)</a:t>
                      </a:r>
                      <a:endParaRPr lang="en-US" sz="16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A+B</a:t>
                      </a:r>
                      <a:endParaRPr lang="en-US" sz="16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2.25 a-c</a:t>
                      </a:r>
                      <a:endParaRPr lang="en-US" sz="16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10 ab</a:t>
                      </a:r>
                      <a:endParaRPr lang="en-US" sz="16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3527 ab</a:t>
                      </a:r>
                      <a:endParaRPr lang="en-US" sz="16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1731108"/>
                  </a:ext>
                </a:extLst>
              </a:tr>
              <a:tr h="3177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effectLst/>
                          <a:latin typeface="Times" pitchFamily="2" charset="0"/>
                        </a:rPr>
                        <a:t>Propulse</a:t>
                      </a: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 (10.3 </a:t>
                      </a:r>
                      <a:r>
                        <a:rPr lang="en-US" sz="1800" b="0" dirty="0" err="1">
                          <a:effectLst/>
                          <a:latin typeface="Times" pitchFamily="2" charset="0"/>
                        </a:rPr>
                        <a:t>fl</a:t>
                      </a: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 oz)</a:t>
                      </a:r>
                      <a:endParaRPr lang="en-US" sz="16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B</a:t>
                      </a:r>
                      <a:endParaRPr lang="en-US" sz="16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2.75 a-d</a:t>
                      </a:r>
                      <a:endParaRPr lang="en-US" sz="16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13 ab</a:t>
                      </a:r>
                      <a:endParaRPr lang="en-US" sz="16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3378 a-c</a:t>
                      </a:r>
                      <a:endParaRPr lang="en-US" sz="16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5986338"/>
                  </a:ext>
                </a:extLst>
              </a:tr>
              <a:tr h="3177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Omega (8 </a:t>
                      </a:r>
                      <a:r>
                        <a:rPr lang="en-US" sz="1800" b="0" dirty="0" err="1">
                          <a:effectLst/>
                          <a:latin typeface="Times" pitchFamily="2" charset="0"/>
                        </a:rPr>
                        <a:t>fl</a:t>
                      </a: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 oz)</a:t>
                      </a:r>
                      <a:endParaRPr lang="en-US" sz="16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AB</a:t>
                      </a:r>
                      <a:endParaRPr lang="en-US" sz="16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2.5 a-c</a:t>
                      </a:r>
                      <a:endParaRPr lang="en-US" sz="16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15 ab</a:t>
                      </a:r>
                      <a:endParaRPr lang="en-US" sz="16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3280 b-d</a:t>
                      </a:r>
                      <a:endParaRPr lang="en-US" sz="16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6887505"/>
                  </a:ext>
                </a:extLst>
              </a:tr>
              <a:tr h="3177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Endura (8</a:t>
                      </a:r>
                      <a:r>
                        <a:rPr lang="en-US" sz="1800" b="0" baseline="0" dirty="0"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800" b="0" dirty="0" err="1">
                          <a:effectLst/>
                          <a:latin typeface="Times" pitchFamily="2" charset="0"/>
                        </a:rPr>
                        <a:t>oz</a:t>
                      </a: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)</a:t>
                      </a:r>
                      <a:endParaRPr lang="en-US" sz="16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AB</a:t>
                      </a:r>
                      <a:endParaRPr lang="en-US" sz="16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2.25 a-c</a:t>
                      </a:r>
                      <a:endParaRPr lang="en-US" sz="16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12 ab</a:t>
                      </a:r>
                      <a:endParaRPr lang="en-US" sz="16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3233 b-e</a:t>
                      </a:r>
                      <a:endParaRPr lang="en-US" sz="16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7385890"/>
                  </a:ext>
                </a:extLst>
              </a:tr>
              <a:tr h="3177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Endura (8 </a:t>
                      </a:r>
                      <a:r>
                        <a:rPr lang="en-US" sz="1800" b="0" dirty="0" err="1">
                          <a:effectLst/>
                          <a:latin typeface="Times" pitchFamily="2" charset="0"/>
                        </a:rPr>
                        <a:t>oz</a:t>
                      </a: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)</a:t>
                      </a:r>
                      <a:endParaRPr lang="en-US" sz="16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B</a:t>
                      </a:r>
                      <a:endParaRPr lang="en-US" sz="16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2 ab</a:t>
                      </a:r>
                      <a:endParaRPr lang="en-US" sz="16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9 ab</a:t>
                      </a:r>
                      <a:endParaRPr lang="en-US" sz="16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3102 </a:t>
                      </a:r>
                      <a:r>
                        <a:rPr lang="en-US" sz="1800" b="0" dirty="0" err="1">
                          <a:effectLst/>
                          <a:latin typeface="Times" pitchFamily="2" charset="0"/>
                        </a:rPr>
                        <a:t>bc</a:t>
                      </a:r>
                      <a:endParaRPr lang="en-US" sz="16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6210289"/>
                  </a:ext>
                </a:extLst>
              </a:tr>
              <a:tr h="3177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effectLst/>
                          <a:latin typeface="Times" pitchFamily="2" charset="0"/>
                        </a:rPr>
                        <a:t>Propulse</a:t>
                      </a: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 (</a:t>
                      </a:r>
                      <a:r>
                        <a:rPr lang="en-US" sz="1800" b="0" dirty="0" err="1">
                          <a:effectLst/>
                          <a:latin typeface="Times" pitchFamily="2" charset="0"/>
                        </a:rPr>
                        <a:t>fl</a:t>
                      </a: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 10.3 oz)</a:t>
                      </a:r>
                      <a:endParaRPr lang="en-US" sz="16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AB</a:t>
                      </a:r>
                      <a:endParaRPr lang="en-US" sz="16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2.5 a-c</a:t>
                      </a:r>
                      <a:endParaRPr lang="en-US" sz="16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10 ab</a:t>
                      </a:r>
                      <a:endParaRPr lang="en-US" sz="16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2963 b-f</a:t>
                      </a:r>
                      <a:endParaRPr lang="en-US" sz="16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0354132"/>
                  </a:ext>
                </a:extLst>
              </a:tr>
              <a:tr h="3177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Endura (8 oz)</a:t>
                      </a:r>
                      <a:endParaRPr lang="en-US" sz="16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A</a:t>
                      </a:r>
                      <a:endParaRPr lang="en-US" sz="16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3.25 b-f</a:t>
                      </a:r>
                      <a:endParaRPr lang="en-US" sz="16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12 ab</a:t>
                      </a:r>
                      <a:endParaRPr lang="en-US" sz="16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2765 c-f</a:t>
                      </a:r>
                      <a:endParaRPr lang="en-US" sz="16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7307044"/>
                  </a:ext>
                </a:extLst>
              </a:tr>
              <a:tr h="3177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Proline (5.7 </a:t>
                      </a:r>
                      <a:r>
                        <a:rPr lang="en-US" sz="1800" b="0" dirty="0" err="1">
                          <a:effectLst/>
                          <a:latin typeface="Times" pitchFamily="2" charset="0"/>
                        </a:rPr>
                        <a:t>fl</a:t>
                      </a: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 oz)</a:t>
                      </a:r>
                      <a:endParaRPr lang="en-US" sz="16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AB</a:t>
                      </a:r>
                      <a:endParaRPr lang="en-US" sz="16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3.25 b-f</a:t>
                      </a:r>
                      <a:endParaRPr lang="en-US" sz="16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39 c-e</a:t>
                      </a:r>
                      <a:endParaRPr lang="en-US" sz="16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2754 b-f</a:t>
                      </a:r>
                      <a:endParaRPr lang="en-US" sz="16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9185183"/>
                  </a:ext>
                </a:extLst>
              </a:tr>
              <a:tr h="3177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effectLst/>
                          <a:latin typeface="Times" pitchFamily="2" charset="0"/>
                        </a:rPr>
                        <a:t>Propulse</a:t>
                      </a: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 (10.3 </a:t>
                      </a:r>
                      <a:r>
                        <a:rPr lang="en-US" sz="1800" b="0" dirty="0" err="1">
                          <a:effectLst/>
                          <a:latin typeface="Times" pitchFamily="2" charset="0"/>
                        </a:rPr>
                        <a:t>fl</a:t>
                      </a: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 oz)</a:t>
                      </a:r>
                      <a:endParaRPr lang="en-US" sz="16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A</a:t>
                      </a:r>
                      <a:endParaRPr lang="en-US" sz="16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 a-d</a:t>
                      </a:r>
                      <a:endParaRPr lang="en-US" sz="16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20 a-d</a:t>
                      </a:r>
                      <a:endParaRPr lang="en-US" sz="16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2562 d-f</a:t>
                      </a:r>
                      <a:endParaRPr lang="en-US" sz="16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523174"/>
                  </a:ext>
                </a:extLst>
              </a:tr>
              <a:tr h="3177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Omega (8 </a:t>
                      </a:r>
                      <a:r>
                        <a:rPr lang="en-US" sz="1800" b="0" dirty="0" err="1">
                          <a:effectLst/>
                          <a:latin typeface="Times" pitchFamily="2" charset="0"/>
                        </a:rPr>
                        <a:t>fl</a:t>
                      </a: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 oz)</a:t>
                      </a:r>
                      <a:endParaRPr lang="en-US" sz="16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A</a:t>
                      </a:r>
                      <a:endParaRPr lang="en-US" sz="16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3.5 b-f</a:t>
                      </a:r>
                      <a:endParaRPr lang="en-US" sz="16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45 d-f</a:t>
                      </a:r>
                      <a:endParaRPr lang="en-US" sz="16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2551 </a:t>
                      </a:r>
                      <a:r>
                        <a:rPr lang="en-US" sz="1800" b="0" dirty="0" err="1">
                          <a:effectLst/>
                          <a:latin typeface="Times" pitchFamily="2" charset="0"/>
                        </a:rPr>
                        <a:t>ef</a:t>
                      </a:r>
                      <a:endParaRPr lang="en-US" sz="16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8074498"/>
                  </a:ext>
                </a:extLst>
              </a:tr>
              <a:tr h="3177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effectLst/>
                          <a:latin typeface="Times" pitchFamily="2" charset="0"/>
                        </a:rPr>
                        <a:t>Zolera</a:t>
                      </a: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 (5 </a:t>
                      </a:r>
                      <a:r>
                        <a:rPr lang="en-US" sz="1800" b="0" dirty="0" err="1">
                          <a:effectLst/>
                          <a:latin typeface="Times" pitchFamily="2" charset="0"/>
                        </a:rPr>
                        <a:t>fl</a:t>
                      </a: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 oz)</a:t>
                      </a:r>
                      <a:endParaRPr lang="en-US" sz="16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AB</a:t>
                      </a:r>
                      <a:endParaRPr lang="en-US" sz="16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5.25 g</a:t>
                      </a:r>
                      <a:endParaRPr lang="en-US" sz="16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58 ef</a:t>
                      </a:r>
                      <a:endParaRPr lang="en-US" sz="16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2496 f</a:t>
                      </a:r>
                      <a:endParaRPr lang="en-US" sz="16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88791"/>
                  </a:ext>
                </a:extLst>
              </a:tr>
              <a:tr h="3177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Double Nickel (64 </a:t>
                      </a:r>
                      <a:r>
                        <a:rPr lang="en-US" sz="1800" b="0" dirty="0" err="1">
                          <a:effectLst/>
                          <a:latin typeface="Times" pitchFamily="2" charset="0"/>
                        </a:rPr>
                        <a:t>fl</a:t>
                      </a: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 oz)</a:t>
                      </a:r>
                      <a:endParaRPr lang="en-US" sz="16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AB</a:t>
                      </a:r>
                      <a:endParaRPr lang="en-US" sz="16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4.25 d-g</a:t>
                      </a:r>
                      <a:endParaRPr lang="en-US" sz="16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50 ef</a:t>
                      </a:r>
                      <a:endParaRPr lang="en-US" sz="16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2420 f</a:t>
                      </a:r>
                      <a:endParaRPr lang="en-US" sz="16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1043474"/>
                  </a:ext>
                </a:extLst>
              </a:tr>
              <a:tr h="3177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Double Nickel (32 </a:t>
                      </a:r>
                      <a:r>
                        <a:rPr lang="en-US" sz="1800" b="0" dirty="0" err="1">
                          <a:effectLst/>
                          <a:latin typeface="Times" pitchFamily="2" charset="0"/>
                        </a:rPr>
                        <a:t>fl</a:t>
                      </a: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 oz)</a:t>
                      </a:r>
                      <a:endParaRPr lang="en-US" sz="16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AB</a:t>
                      </a:r>
                      <a:endParaRPr lang="en-US" sz="16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4.5 e-g</a:t>
                      </a:r>
                      <a:endParaRPr lang="en-US" sz="16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60 f</a:t>
                      </a:r>
                      <a:endParaRPr lang="en-US" sz="16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2368 f</a:t>
                      </a:r>
                      <a:endParaRPr lang="en-US" sz="16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6385883"/>
                  </a:ext>
                </a:extLst>
              </a:tr>
              <a:tr h="3177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Untreated</a:t>
                      </a:r>
                      <a:endParaRPr lang="en-US" sz="16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6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4.75 fg</a:t>
                      </a:r>
                      <a:endParaRPr lang="en-US" sz="16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" pitchFamily="2" charset="0"/>
                        </a:rPr>
                        <a:t>61 f</a:t>
                      </a:r>
                      <a:endParaRPr lang="en-US" sz="1600" b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" pitchFamily="2" charset="0"/>
                        </a:rPr>
                        <a:t>2241 f</a:t>
                      </a:r>
                      <a:endParaRPr lang="en-US" sz="16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94986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7EE348A-5F51-9746-AAAA-FBA477DF4D4B}"/>
              </a:ext>
            </a:extLst>
          </p:cNvPr>
          <p:cNvSpPr txBox="1"/>
          <p:nvPr/>
        </p:nvSpPr>
        <p:spPr>
          <a:xfrm>
            <a:off x="-48669" y="6540010"/>
            <a:ext cx="6303960" cy="354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>
                <a:latin typeface="Times" pitchFamily="2" charset="0"/>
              </a:rPr>
              <a:t>*</a:t>
            </a:r>
            <a:r>
              <a:rPr lang="en-US" sz="1200" baseline="30000" dirty="0">
                <a:latin typeface="Times" pitchFamily="2" charset="0"/>
              </a:rPr>
              <a:t> </a:t>
            </a:r>
            <a:r>
              <a:rPr lang="en-US" sz="1200" dirty="0">
                <a:latin typeface="Times" pitchFamily="2" charset="0"/>
              </a:rPr>
              <a:t>Means within the same column followed by the same letter are not significantly different (</a:t>
            </a:r>
            <a:r>
              <a:rPr lang="en-US" sz="1200" dirty="0">
                <a:latin typeface="Times" pitchFamily="2" charset="0"/>
                <a:sym typeface="Symbol" pitchFamily="2" charset="2"/>
              </a:rPr>
              <a:t></a:t>
            </a:r>
            <a:r>
              <a:rPr lang="en-US" sz="1200" dirty="0">
                <a:latin typeface="Times" pitchFamily="2" charset="0"/>
              </a:rPr>
              <a:t> </a:t>
            </a:r>
            <a:r>
              <a:rPr lang="en-US" sz="1200" dirty="0">
                <a:latin typeface="Times" pitchFamily="2" charset="0"/>
                <a:sym typeface="Symbol" pitchFamily="2" charset="2"/>
              </a:rPr>
              <a:t></a:t>
            </a:r>
            <a:r>
              <a:rPr lang="en-US" sz="1200" dirty="0">
                <a:latin typeface="Times" pitchFamily="2" charset="0"/>
              </a:rPr>
              <a:t> 0.05).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92958" y="1131381"/>
            <a:ext cx="2451242" cy="5433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0365" y="1719470"/>
            <a:ext cx="8920581" cy="1023730"/>
          </a:xfrm>
          <a:prstGeom prst="rect">
            <a:avLst/>
          </a:prstGeom>
          <a:noFill/>
          <a:ln w="57150">
            <a:solidFill>
              <a:srgbClr val="67C52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3619" y="2368822"/>
            <a:ext cx="8920581" cy="36576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6995" y="4618372"/>
            <a:ext cx="8920581" cy="36576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1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81553" y="6564429"/>
            <a:ext cx="2762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" pitchFamily="2" charset="0"/>
              </a:rPr>
              <a:t>Scott Bales- MSU Dry Bean Specialist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9967D97-2B95-CD4B-8CCE-4B28E5437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740043"/>
              </p:ext>
            </p:extLst>
          </p:nvPr>
        </p:nvGraphicFramePr>
        <p:xfrm>
          <a:off x="242769" y="1605514"/>
          <a:ext cx="8523544" cy="4049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8384">
                  <a:extLst>
                    <a:ext uri="{9D8B030D-6E8A-4147-A177-3AD203B41FA5}">
                      <a16:colId xmlns:a16="http://schemas.microsoft.com/office/drawing/2014/main" val="3631625302"/>
                    </a:ext>
                  </a:extLst>
                </a:gridCol>
                <a:gridCol w="1636490">
                  <a:extLst>
                    <a:ext uri="{9D8B030D-6E8A-4147-A177-3AD203B41FA5}">
                      <a16:colId xmlns:a16="http://schemas.microsoft.com/office/drawing/2014/main" val="2971089900"/>
                    </a:ext>
                  </a:extLst>
                </a:gridCol>
                <a:gridCol w="1250809">
                  <a:extLst>
                    <a:ext uri="{9D8B030D-6E8A-4147-A177-3AD203B41FA5}">
                      <a16:colId xmlns:a16="http://schemas.microsoft.com/office/drawing/2014/main" val="1526286933"/>
                    </a:ext>
                  </a:extLst>
                </a:gridCol>
                <a:gridCol w="1847808">
                  <a:extLst>
                    <a:ext uri="{9D8B030D-6E8A-4147-A177-3AD203B41FA5}">
                      <a16:colId xmlns:a16="http://schemas.microsoft.com/office/drawing/2014/main" val="3890614919"/>
                    </a:ext>
                  </a:extLst>
                </a:gridCol>
                <a:gridCol w="1080053">
                  <a:extLst>
                    <a:ext uri="{9D8B030D-6E8A-4147-A177-3AD203B41FA5}">
                      <a16:colId xmlns:a16="http://schemas.microsoft.com/office/drawing/2014/main" val="3071477062"/>
                    </a:ext>
                  </a:extLst>
                </a:gridCol>
              </a:tblGrid>
              <a:tr h="1083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Treatment</a:t>
                      </a:r>
                    </a:p>
                  </a:txBody>
                  <a:tcPr marL="9525" marR="9525" marT="9525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Application Timing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Disease </a:t>
                      </a: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Rating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 Mold </a:t>
                      </a: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infection)</a:t>
                      </a:r>
                      <a:endParaRPr lang="en-US" sz="20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Yield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643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565411"/>
                  </a:ext>
                </a:extLst>
              </a:tr>
              <a:tr h="6180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Propulse</a:t>
                      </a: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 (10.3 </a:t>
                      </a:r>
                      <a:r>
                        <a:rPr lang="en-US" sz="2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fl</a:t>
                      </a: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 oz)</a:t>
                      </a:r>
                    </a:p>
                  </a:txBody>
                  <a:tcPr marL="9525" marR="9525" marT="9525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AB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2 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13 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3958 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6899731"/>
                  </a:ext>
                </a:extLst>
              </a:tr>
              <a:tr h="4937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Omega (8 </a:t>
                      </a:r>
                      <a:r>
                        <a:rPr lang="en-US" sz="2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fl</a:t>
                      </a: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 oz)</a:t>
                      </a:r>
                    </a:p>
                  </a:txBody>
                  <a:tcPr marL="9525" marR="9525" marT="9525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AB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3 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27 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3818 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6336827"/>
                  </a:ext>
                </a:extLst>
              </a:tr>
              <a:tr h="6180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Endura (8 </a:t>
                      </a:r>
                      <a:r>
                        <a:rPr lang="en-US" sz="2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oz</a:t>
                      </a: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AB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2 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8 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3760 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1731108"/>
                  </a:ext>
                </a:extLst>
              </a:tr>
              <a:tr h="6180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Proline (5.7 </a:t>
                      </a:r>
                      <a:r>
                        <a:rPr lang="en-US" sz="2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fl</a:t>
                      </a: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 oz)</a:t>
                      </a:r>
                    </a:p>
                  </a:txBody>
                  <a:tcPr marL="9525" marR="9525" marT="9525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AB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4 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31 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3432 ab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5986338"/>
                  </a:ext>
                </a:extLst>
              </a:tr>
              <a:tr h="6180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" pitchFamily="2" charset="0"/>
                        </a:rPr>
                        <a:t>Untreated</a:t>
                      </a:r>
                    </a:p>
                  </a:txBody>
                  <a:tcPr marL="9525" marR="9525" marT="9525" marB="0" anchor="b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5 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59 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</a:rPr>
                        <a:t>3116 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6887505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DD0D97D9-3989-4B43-A9E4-D1331A8D986A}"/>
              </a:ext>
            </a:extLst>
          </p:cNvPr>
          <p:cNvSpPr txBox="1">
            <a:spLocks/>
          </p:cNvSpPr>
          <p:nvPr/>
        </p:nvSpPr>
        <p:spPr>
          <a:xfrm>
            <a:off x="457200" y="796222"/>
            <a:ext cx="8229600" cy="4802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0" i="0" kern="1200" baseline="0">
                <a:solidFill>
                  <a:srgbClr val="18453B"/>
                </a:solidFill>
                <a:latin typeface="Gotham-Bold"/>
                <a:ea typeface="ＭＳ Ｐゴシック" charset="-128"/>
                <a:cs typeface="Gotham-Bold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4800" b="1" dirty="0">
                <a:latin typeface="Calisto MT" panose="02040603050505030304" pitchFamily="18" charset="77"/>
              </a:rPr>
              <a:t>White Mold Fungicide Trials  </a:t>
            </a:r>
            <a:endParaRPr lang="en-US" sz="32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DF58AD-609F-3241-8F64-B5EE014E906B}"/>
              </a:ext>
            </a:extLst>
          </p:cNvPr>
          <p:cNvSpPr txBox="1"/>
          <p:nvPr/>
        </p:nvSpPr>
        <p:spPr>
          <a:xfrm>
            <a:off x="21274" y="6372886"/>
            <a:ext cx="397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" pitchFamily="2" charset="0"/>
              </a:rPr>
              <a:t>*</a:t>
            </a:r>
            <a:r>
              <a:rPr lang="en-US" sz="1400" baseline="30000" dirty="0">
                <a:latin typeface="Times" pitchFamily="2" charset="0"/>
              </a:rPr>
              <a:t> </a:t>
            </a:r>
            <a:r>
              <a:rPr lang="en-US" sz="1400" dirty="0">
                <a:latin typeface="Times" pitchFamily="2" charset="0"/>
              </a:rPr>
              <a:t>Means within the same column followed by the same letter are not significantly different (</a:t>
            </a:r>
            <a:r>
              <a:rPr lang="en-US" sz="1400" dirty="0">
                <a:latin typeface="Times" pitchFamily="2" charset="0"/>
                <a:sym typeface="Symbol" pitchFamily="2" charset="2"/>
              </a:rPr>
              <a:t></a:t>
            </a:r>
            <a:r>
              <a:rPr lang="en-US" sz="1400" dirty="0">
                <a:latin typeface="Times" pitchFamily="2" charset="0"/>
              </a:rPr>
              <a:t> </a:t>
            </a:r>
            <a:r>
              <a:rPr lang="en-US" sz="1400" dirty="0">
                <a:latin typeface="Times" pitchFamily="2" charset="0"/>
                <a:sym typeface="Symbol" pitchFamily="2" charset="2"/>
              </a:rPr>
              <a:t></a:t>
            </a:r>
            <a:r>
              <a:rPr lang="en-US" sz="1400" dirty="0">
                <a:latin typeface="Times" pitchFamily="2" charset="0"/>
              </a:rPr>
              <a:t> 0.05).</a:t>
            </a:r>
          </a:p>
        </p:txBody>
      </p:sp>
    </p:spTree>
    <p:extLst>
      <p:ext uri="{BB962C8B-B14F-4D97-AF65-F5344CB8AC3E}">
        <p14:creationId xmlns:p14="http://schemas.microsoft.com/office/powerpoint/2010/main" val="11875016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81553" y="6564429"/>
            <a:ext cx="2762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" pitchFamily="2" charset="0"/>
              </a:rPr>
              <a:t>Scott Bales- MSU Dry Bean Specialist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48D092-063D-B845-A938-F835B1B88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2" y="575551"/>
            <a:ext cx="8229600" cy="480233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4800" b="1" dirty="0">
                <a:latin typeface="Calisto MT" panose="02040603050505030304" pitchFamily="18" charset="77"/>
              </a:rPr>
              <a:t>White Mold Fungicide Trials  </a:t>
            </a:r>
            <a:endParaRPr lang="en-US" sz="48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C72F43-D61B-FD49-8266-2C7A20079BA6}"/>
              </a:ext>
            </a:extLst>
          </p:cNvPr>
          <p:cNvSpPr txBox="1"/>
          <p:nvPr/>
        </p:nvSpPr>
        <p:spPr>
          <a:xfrm>
            <a:off x="-13849" y="6522860"/>
            <a:ext cx="3925449" cy="40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dirty="0">
                <a:latin typeface="Times" pitchFamily="2" charset="0"/>
              </a:rPr>
              <a:t>*</a:t>
            </a:r>
            <a:r>
              <a:rPr lang="en-US" sz="1400" baseline="30000" dirty="0">
                <a:latin typeface="Times" pitchFamily="2" charset="0"/>
              </a:rPr>
              <a:t> </a:t>
            </a:r>
            <a:r>
              <a:rPr lang="en-US" sz="1400" dirty="0">
                <a:latin typeface="Times" pitchFamily="2" charset="0"/>
              </a:rPr>
              <a:t>Means within the same column followed by the same letter are not significantly different (</a:t>
            </a:r>
            <a:r>
              <a:rPr lang="en-US" sz="1400" dirty="0">
                <a:latin typeface="Times" pitchFamily="2" charset="0"/>
                <a:sym typeface="Symbol" pitchFamily="2" charset="2"/>
              </a:rPr>
              <a:t></a:t>
            </a:r>
            <a:r>
              <a:rPr lang="en-US" sz="1400" dirty="0">
                <a:latin typeface="Times" pitchFamily="2" charset="0"/>
              </a:rPr>
              <a:t> </a:t>
            </a:r>
            <a:r>
              <a:rPr lang="en-US" sz="1400" dirty="0">
                <a:latin typeface="Times" pitchFamily="2" charset="0"/>
                <a:sym typeface="Symbol" pitchFamily="2" charset="2"/>
              </a:rPr>
              <a:t></a:t>
            </a:r>
            <a:r>
              <a:rPr lang="en-US" sz="1400" dirty="0">
                <a:latin typeface="Times" pitchFamily="2" charset="0"/>
              </a:rPr>
              <a:t> 0.05).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45095027"/>
              </p:ext>
            </p:extLst>
          </p:nvPr>
        </p:nvGraphicFramePr>
        <p:xfrm>
          <a:off x="457199" y="1209040"/>
          <a:ext cx="8497957" cy="4992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E5DF532-4CEB-7D44-8042-A046A2AD0E8E}"/>
              </a:ext>
            </a:extLst>
          </p:cNvPr>
          <p:cNvSpPr txBox="1"/>
          <p:nvPr/>
        </p:nvSpPr>
        <p:spPr>
          <a:xfrm rot="16200000">
            <a:off x="-1580275" y="2985613"/>
            <a:ext cx="3685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64339"/>
                </a:solidFill>
                <a:latin typeface="Times" pitchFamily="2" charset="0"/>
              </a:rPr>
              <a:t> Percent Infection (%)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5DF532-4CEB-7D44-8042-A046A2AD0E8E}"/>
              </a:ext>
            </a:extLst>
          </p:cNvPr>
          <p:cNvSpPr txBox="1"/>
          <p:nvPr/>
        </p:nvSpPr>
        <p:spPr>
          <a:xfrm>
            <a:off x="3048000" y="5988267"/>
            <a:ext cx="3864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64339"/>
                </a:solidFill>
                <a:latin typeface="Times" pitchFamily="2" charset="0"/>
              </a:rPr>
              <a:t> Fungicide Treatment</a:t>
            </a:r>
          </a:p>
        </p:txBody>
      </p:sp>
    </p:spTree>
    <p:extLst>
      <p:ext uri="{BB962C8B-B14F-4D97-AF65-F5344CB8AC3E}">
        <p14:creationId xmlns:p14="http://schemas.microsoft.com/office/powerpoint/2010/main" val="3213929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E4A1-A6EB-F840-81E4-7F973EC2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6222"/>
            <a:ext cx="8229600" cy="480233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44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2646335-594E-404E-8A32-10A2C2BA76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23523"/>
              </p:ext>
            </p:extLst>
          </p:nvPr>
        </p:nvGraphicFramePr>
        <p:xfrm>
          <a:off x="368300" y="1276455"/>
          <a:ext cx="8325184" cy="5564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8EB1E0C0-B17F-A44B-BFC5-846C78ABDA15}"/>
              </a:ext>
            </a:extLst>
          </p:cNvPr>
          <p:cNvSpPr txBox="1">
            <a:spLocks/>
          </p:cNvSpPr>
          <p:nvPr/>
        </p:nvSpPr>
        <p:spPr>
          <a:xfrm>
            <a:off x="457200" y="652287"/>
            <a:ext cx="8325184" cy="4802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0" i="0" kern="1200" baseline="0">
                <a:solidFill>
                  <a:srgbClr val="18453B"/>
                </a:solidFill>
                <a:latin typeface="Gotham-Bold"/>
                <a:ea typeface="ＭＳ Ｐゴシック" charset="-128"/>
                <a:cs typeface="Gotham-Bold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4000" b="1" dirty="0">
                <a:latin typeface="Calisto MT" panose="02040603050505030304" pitchFamily="18" charset="77"/>
              </a:rPr>
              <a:t>SVREC- Richville, MI</a:t>
            </a:r>
            <a:br>
              <a:rPr lang="en-US" sz="2400" dirty="0">
                <a:latin typeface="Calisto MT" panose="02040603050505030304" pitchFamily="18" charset="77"/>
              </a:rPr>
            </a:br>
            <a:r>
              <a:rPr lang="en-US" sz="32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77"/>
              </a:rPr>
              <a:t> </a:t>
            </a:r>
            <a:r>
              <a:rPr lang="en-US" sz="24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77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CEE787-661C-B448-9684-EABB18C73570}"/>
              </a:ext>
            </a:extLst>
          </p:cNvPr>
          <p:cNvSpPr txBox="1"/>
          <p:nvPr/>
        </p:nvSpPr>
        <p:spPr>
          <a:xfrm rot="16200000">
            <a:off x="-1320800" y="3459034"/>
            <a:ext cx="309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 pitchFamily="2" charset="0"/>
                <a:cs typeface="Arial" panose="020B0604020202020204" pitchFamily="34" charset="0"/>
              </a:rPr>
              <a:t>Total rainfall (inches)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3F7209-734E-F44F-9781-8F63775BD69F}"/>
              </a:ext>
            </a:extLst>
          </p:cNvPr>
          <p:cNvSpPr txBox="1"/>
          <p:nvPr/>
        </p:nvSpPr>
        <p:spPr>
          <a:xfrm rot="16200000">
            <a:off x="7366000" y="3408234"/>
            <a:ext cx="309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 pitchFamily="2" charset="0"/>
              </a:rPr>
              <a:t>Daily rainfall (inches)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0F4755-6A9E-D145-9721-B1EBCB164991}"/>
              </a:ext>
            </a:extLst>
          </p:cNvPr>
          <p:cNvSpPr txBox="1"/>
          <p:nvPr/>
        </p:nvSpPr>
        <p:spPr>
          <a:xfrm>
            <a:off x="2714470" y="6332698"/>
            <a:ext cx="19760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 pitchFamily="2" charset="0"/>
              </a:rPr>
              <a:t>Total Rainfall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716602-B637-AD46-88DD-7D53AA867483}"/>
              </a:ext>
            </a:extLst>
          </p:cNvPr>
          <p:cNvSpPr txBox="1"/>
          <p:nvPr/>
        </p:nvSpPr>
        <p:spPr>
          <a:xfrm>
            <a:off x="5762469" y="6311532"/>
            <a:ext cx="22470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 pitchFamily="2" charset="0"/>
              </a:rPr>
              <a:t>Daily Rainfall</a:t>
            </a:r>
          </a:p>
        </p:txBody>
      </p:sp>
    </p:spTree>
    <p:extLst>
      <p:ext uri="{BB962C8B-B14F-4D97-AF65-F5344CB8AC3E}">
        <p14:creationId xmlns:p14="http://schemas.microsoft.com/office/powerpoint/2010/main" val="38995984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81553" y="6564429"/>
            <a:ext cx="2762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" pitchFamily="2" charset="0"/>
              </a:rPr>
              <a:t>Scott Bales- MSU Dry Bean Specialist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48D092-063D-B845-A938-F835B1B88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2" y="575551"/>
            <a:ext cx="8229600" cy="480233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4800" b="1" dirty="0">
                <a:latin typeface="Calisto MT" panose="02040603050505030304" pitchFamily="18" charset="77"/>
              </a:rPr>
              <a:t>White Mold Fungicide Trials  </a:t>
            </a:r>
            <a:endParaRPr lang="en-US" sz="48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C72F43-D61B-FD49-8266-2C7A20079BA6}"/>
              </a:ext>
            </a:extLst>
          </p:cNvPr>
          <p:cNvSpPr txBox="1"/>
          <p:nvPr/>
        </p:nvSpPr>
        <p:spPr>
          <a:xfrm>
            <a:off x="-13849" y="6522860"/>
            <a:ext cx="3925449" cy="40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dirty="0">
                <a:latin typeface="Times" pitchFamily="2" charset="0"/>
              </a:rPr>
              <a:t>*</a:t>
            </a:r>
            <a:r>
              <a:rPr lang="en-US" sz="1400" baseline="30000" dirty="0">
                <a:latin typeface="Times" pitchFamily="2" charset="0"/>
              </a:rPr>
              <a:t> </a:t>
            </a:r>
            <a:r>
              <a:rPr lang="en-US" sz="1400" dirty="0">
                <a:latin typeface="Times" pitchFamily="2" charset="0"/>
              </a:rPr>
              <a:t>Means within the same column followed by the same letter are not significantly different (</a:t>
            </a:r>
            <a:r>
              <a:rPr lang="en-US" sz="1400" dirty="0">
                <a:latin typeface="Times" pitchFamily="2" charset="0"/>
                <a:sym typeface="Symbol" pitchFamily="2" charset="2"/>
              </a:rPr>
              <a:t></a:t>
            </a:r>
            <a:r>
              <a:rPr lang="en-US" sz="1400" dirty="0">
                <a:latin typeface="Times" pitchFamily="2" charset="0"/>
              </a:rPr>
              <a:t> </a:t>
            </a:r>
            <a:r>
              <a:rPr lang="en-US" sz="1400" dirty="0">
                <a:latin typeface="Times" pitchFamily="2" charset="0"/>
                <a:sym typeface="Symbol" pitchFamily="2" charset="2"/>
              </a:rPr>
              <a:t></a:t>
            </a:r>
            <a:r>
              <a:rPr lang="en-US" sz="1400" dirty="0">
                <a:latin typeface="Times" pitchFamily="2" charset="0"/>
              </a:rPr>
              <a:t> 0.05).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5DF532-4CEB-7D44-8042-A046A2AD0E8E}"/>
              </a:ext>
            </a:extLst>
          </p:cNvPr>
          <p:cNvSpPr txBox="1"/>
          <p:nvPr/>
        </p:nvSpPr>
        <p:spPr>
          <a:xfrm rot="16200000">
            <a:off x="-1580275" y="2985613"/>
            <a:ext cx="3685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64339"/>
                </a:solidFill>
                <a:latin typeface="Times" pitchFamily="2" charset="0"/>
              </a:rPr>
              <a:t> Yield (</a:t>
            </a:r>
            <a:r>
              <a:rPr lang="en-US" sz="2800" b="1" dirty="0" err="1">
                <a:solidFill>
                  <a:srgbClr val="064339"/>
                </a:solidFill>
                <a:latin typeface="Times" pitchFamily="2" charset="0"/>
              </a:rPr>
              <a:t>lb</a:t>
            </a:r>
            <a:r>
              <a:rPr lang="en-US" sz="2800" b="1" dirty="0">
                <a:solidFill>
                  <a:srgbClr val="064339"/>
                </a:solidFill>
                <a:latin typeface="Times" pitchFamily="2" charset="0"/>
              </a:rPr>
              <a:t>/A)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5DF532-4CEB-7D44-8042-A046A2AD0E8E}"/>
              </a:ext>
            </a:extLst>
          </p:cNvPr>
          <p:cNvSpPr txBox="1"/>
          <p:nvPr/>
        </p:nvSpPr>
        <p:spPr>
          <a:xfrm>
            <a:off x="3048000" y="5988267"/>
            <a:ext cx="3864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64339"/>
                </a:solidFill>
                <a:latin typeface="Times" pitchFamily="2" charset="0"/>
              </a:rPr>
              <a:t> Fungicide Treatment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052892728"/>
              </p:ext>
            </p:extLst>
          </p:nvPr>
        </p:nvGraphicFramePr>
        <p:xfrm>
          <a:off x="457199" y="1209040"/>
          <a:ext cx="8497957" cy="4992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94706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E4A1-A6EB-F840-81E4-7F973EC2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6222"/>
            <a:ext cx="8229600" cy="480233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5400" b="1" dirty="0">
                <a:latin typeface="Calisto MT" panose="02040603050505030304" pitchFamily="18" charset="77"/>
              </a:rPr>
              <a:t>Planting Populations </a:t>
            </a:r>
            <a:endParaRPr lang="en-US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37AE8-19FE-AF41-8858-7B5A3AE3B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852695"/>
            <a:ext cx="5029213" cy="4564683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Times" pitchFamily="2" charset="0"/>
              </a:rPr>
              <a:t>One small plot trial was established to analyzed planting populations </a:t>
            </a:r>
          </a:p>
          <a:p>
            <a:pPr lvl="1"/>
            <a:r>
              <a:rPr lang="en-US" sz="3200" dirty="0">
                <a:solidFill>
                  <a:schemeClr val="tx1"/>
                </a:solidFill>
                <a:latin typeface="Times" pitchFamily="2" charset="0"/>
              </a:rPr>
              <a:t>20-inch rows</a:t>
            </a:r>
          </a:p>
          <a:p>
            <a:pPr lvl="1"/>
            <a:r>
              <a:rPr lang="en-US" sz="3200" dirty="0">
                <a:solidFill>
                  <a:schemeClr val="tx1"/>
                </a:solidFill>
                <a:latin typeface="Times" pitchFamily="2" charset="0"/>
              </a:rPr>
              <a:t>Black Bear black beans </a:t>
            </a:r>
          </a:p>
          <a:p>
            <a:pPr lvl="1"/>
            <a:r>
              <a:rPr lang="en-US" sz="3200" dirty="0">
                <a:solidFill>
                  <a:schemeClr val="tx1"/>
                </a:solidFill>
                <a:latin typeface="Times" pitchFamily="2" charset="0"/>
              </a:rPr>
              <a:t>73,000- 230,000 plants/A </a:t>
            </a:r>
          </a:p>
          <a:p>
            <a:pPr lvl="1"/>
            <a:endParaRPr lang="en-US" sz="3200" dirty="0">
              <a:solidFill>
                <a:schemeClr val="tx1"/>
              </a:solidFill>
              <a:latin typeface="Times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1553" y="6564429"/>
            <a:ext cx="2762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" pitchFamily="2" charset="0"/>
              </a:rPr>
              <a:t>Scott Bales- MSU Dry Bean Specialist </a:t>
            </a:r>
          </a:p>
        </p:txBody>
      </p:sp>
      <p:pic>
        <p:nvPicPr>
          <p:cNvPr id="7" name="Picture 6" descr="A close up of a plant&#10;&#10;Description automatically generated">
            <a:extLst>
              <a:ext uri="{FF2B5EF4-FFF2-40B4-BE49-F238E27FC236}">
                <a16:creationId xmlns:a16="http://schemas.microsoft.com/office/drawing/2014/main" id="{EECCFACE-B431-7F49-9F81-79DF3C9DC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13" y="1954292"/>
            <a:ext cx="3200387" cy="426718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6666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E4A1-A6EB-F840-81E4-7F973EC2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3342"/>
            <a:ext cx="8229600" cy="906981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5400" b="1" dirty="0">
                <a:latin typeface="Calisto MT" panose="02040603050505030304" pitchFamily="18" charset="77"/>
              </a:rPr>
              <a:t>Planting Populations</a:t>
            </a:r>
            <a:endParaRPr lang="en-US" sz="32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7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1553" y="6564429"/>
            <a:ext cx="2762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" pitchFamily="2" charset="0"/>
              </a:rPr>
              <a:t>Scott Bales- MSU Dry Bean Specialist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E820AC-139B-A341-9989-24F94A982572}"/>
              </a:ext>
            </a:extLst>
          </p:cNvPr>
          <p:cNvSpPr txBox="1"/>
          <p:nvPr/>
        </p:nvSpPr>
        <p:spPr>
          <a:xfrm>
            <a:off x="7973568" y="5724144"/>
            <a:ext cx="457200" cy="6936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523B1C-8CAA-9246-8FEB-129A44014A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49" y="1396155"/>
            <a:ext cx="8394533" cy="47274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568D0B-8F6E-5D42-AD7C-77C654DB6FB0}"/>
              </a:ext>
            </a:extLst>
          </p:cNvPr>
          <p:cNvSpPr txBox="1"/>
          <p:nvPr/>
        </p:nvSpPr>
        <p:spPr>
          <a:xfrm rot="16200000">
            <a:off x="-1889234" y="327547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64339"/>
                </a:solidFill>
                <a:latin typeface="Times" pitchFamily="2" charset="0"/>
              </a:rPr>
              <a:t>Plants/A</a:t>
            </a:r>
            <a:endParaRPr lang="en-US" sz="3200" b="1" baseline="30000" dirty="0">
              <a:solidFill>
                <a:srgbClr val="064339"/>
              </a:solidFill>
              <a:latin typeface="Times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B37A1C-19E9-924F-A927-3CAFFD208F23}"/>
              </a:ext>
            </a:extLst>
          </p:cNvPr>
          <p:cNvSpPr txBox="1"/>
          <p:nvPr/>
        </p:nvSpPr>
        <p:spPr>
          <a:xfrm>
            <a:off x="2615710" y="6141184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64339"/>
                </a:solidFill>
                <a:latin typeface="Times" pitchFamily="2" charset="0"/>
              </a:rPr>
              <a:t>Plot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BAD3E1-76E4-874E-959C-8E661B6B0E56}"/>
              </a:ext>
            </a:extLst>
          </p:cNvPr>
          <p:cNvSpPr txBox="1"/>
          <p:nvPr/>
        </p:nvSpPr>
        <p:spPr>
          <a:xfrm>
            <a:off x="8138160" y="5705856"/>
            <a:ext cx="713232" cy="39854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2024DA-2108-AC4E-A78B-8FA371AE5AE5}"/>
              </a:ext>
            </a:extLst>
          </p:cNvPr>
          <p:cNvSpPr txBox="1"/>
          <p:nvPr/>
        </p:nvSpPr>
        <p:spPr>
          <a:xfrm>
            <a:off x="549801" y="1439937"/>
            <a:ext cx="1347508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 pitchFamily="2" charset="0"/>
              </a:rPr>
              <a:t>250,000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5BD3AB-20ED-7941-8201-2BF94693CB3E}"/>
              </a:ext>
            </a:extLst>
          </p:cNvPr>
          <p:cNvSpPr txBox="1"/>
          <p:nvPr/>
        </p:nvSpPr>
        <p:spPr>
          <a:xfrm>
            <a:off x="563301" y="2172926"/>
            <a:ext cx="13475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 pitchFamily="2" charset="0"/>
              </a:rPr>
              <a:t>200,000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A23E2B-5A40-D246-A6A2-6E969F6AA7C1}"/>
              </a:ext>
            </a:extLst>
          </p:cNvPr>
          <p:cNvSpPr txBox="1"/>
          <p:nvPr/>
        </p:nvSpPr>
        <p:spPr>
          <a:xfrm>
            <a:off x="553651" y="2905914"/>
            <a:ext cx="135715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 pitchFamily="2" charset="0"/>
              </a:rPr>
              <a:t>150,000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352C6E-8FF7-C74C-89B0-140498EE87D4}"/>
              </a:ext>
            </a:extLst>
          </p:cNvPr>
          <p:cNvSpPr txBox="1"/>
          <p:nvPr/>
        </p:nvSpPr>
        <p:spPr>
          <a:xfrm>
            <a:off x="567152" y="3723628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 pitchFamily="2" charset="0"/>
              </a:rPr>
              <a:t>100,000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89F883-FC0D-2244-9F1B-5CD6F94E7464}"/>
              </a:ext>
            </a:extLst>
          </p:cNvPr>
          <p:cNvSpPr txBox="1"/>
          <p:nvPr/>
        </p:nvSpPr>
        <p:spPr>
          <a:xfrm>
            <a:off x="719552" y="4523051"/>
            <a:ext cx="11180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 pitchFamily="2" charset="0"/>
              </a:rPr>
              <a:t>50,000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DBCAB7-D6F5-0040-A123-159BED340B7E}"/>
              </a:ext>
            </a:extLst>
          </p:cNvPr>
          <p:cNvSpPr txBox="1"/>
          <p:nvPr/>
        </p:nvSpPr>
        <p:spPr>
          <a:xfrm>
            <a:off x="1379951" y="5217314"/>
            <a:ext cx="4518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 pitchFamily="2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28918D-0483-D24B-A836-59B1372B4981}"/>
              </a:ext>
            </a:extLst>
          </p:cNvPr>
          <p:cNvSpPr txBox="1"/>
          <p:nvPr/>
        </p:nvSpPr>
        <p:spPr>
          <a:xfrm>
            <a:off x="1938748" y="5623715"/>
            <a:ext cx="4572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 pitchFamily="2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A7A0D6-B4CD-5C4E-8A21-347135B27F5E}"/>
              </a:ext>
            </a:extLst>
          </p:cNvPr>
          <p:cNvSpPr txBox="1"/>
          <p:nvPr/>
        </p:nvSpPr>
        <p:spPr>
          <a:xfrm>
            <a:off x="2971682" y="5640651"/>
            <a:ext cx="7132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 pitchFamily="2" charset="0"/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F7149C-3E86-6643-8168-3511B3FDF6C9}"/>
              </a:ext>
            </a:extLst>
          </p:cNvPr>
          <p:cNvSpPr txBox="1"/>
          <p:nvPr/>
        </p:nvSpPr>
        <p:spPr>
          <a:xfrm>
            <a:off x="4309412" y="5623721"/>
            <a:ext cx="7132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 pitchFamily="2" charset="0"/>
              </a:rPr>
              <a:t>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AFBDB6-9A29-0145-8277-0F0DCAEB35F4}"/>
              </a:ext>
            </a:extLst>
          </p:cNvPr>
          <p:cNvSpPr txBox="1"/>
          <p:nvPr/>
        </p:nvSpPr>
        <p:spPr>
          <a:xfrm>
            <a:off x="5630208" y="5674523"/>
            <a:ext cx="7132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 pitchFamily="2" charset="0"/>
              </a:rPr>
              <a:t>30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551B87-399D-C840-B781-8B8E5799ECD1}"/>
              </a:ext>
            </a:extLst>
          </p:cNvPr>
          <p:cNvSpPr txBox="1"/>
          <p:nvPr/>
        </p:nvSpPr>
        <p:spPr>
          <a:xfrm>
            <a:off x="6951004" y="5691458"/>
            <a:ext cx="7132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 pitchFamily="2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1839585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E4A1-A6EB-F840-81E4-7F973EC2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0190"/>
            <a:ext cx="8229600" cy="480233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6000" b="1" dirty="0">
                <a:latin typeface="Calisto MT" panose="02040603050505030304" pitchFamily="18" charset="77"/>
              </a:rPr>
              <a:t>Planting Populations*</a:t>
            </a:r>
            <a:endParaRPr lang="en-US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7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1553" y="6564429"/>
            <a:ext cx="2762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" pitchFamily="2" charset="0"/>
              </a:rPr>
              <a:t>Scott Bales- MSU Dry Bean Specialist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E820AC-139B-A341-9989-24F94A982572}"/>
              </a:ext>
            </a:extLst>
          </p:cNvPr>
          <p:cNvSpPr txBox="1"/>
          <p:nvPr/>
        </p:nvSpPr>
        <p:spPr>
          <a:xfrm>
            <a:off x="7973568" y="5724144"/>
            <a:ext cx="457200" cy="6936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55E1F1-0B9A-7147-914A-382C0ABA1548}"/>
              </a:ext>
            </a:extLst>
          </p:cNvPr>
          <p:cNvSpPr txBox="1"/>
          <p:nvPr/>
        </p:nvSpPr>
        <p:spPr>
          <a:xfrm>
            <a:off x="2532296" y="6323293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64339"/>
                </a:solidFill>
                <a:latin typeface="Times" pitchFamily="2" charset="0"/>
              </a:rPr>
              <a:t>Plants/A</a:t>
            </a:r>
            <a:endParaRPr lang="en-US" sz="2800" b="1" baseline="30000" dirty="0">
              <a:solidFill>
                <a:srgbClr val="064339"/>
              </a:solidFill>
              <a:latin typeface="Times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5DF532-4CEB-7D44-8042-A046A2AD0E8E}"/>
              </a:ext>
            </a:extLst>
          </p:cNvPr>
          <p:cNvSpPr txBox="1"/>
          <p:nvPr/>
        </p:nvSpPr>
        <p:spPr>
          <a:xfrm rot="16200000">
            <a:off x="-1658716" y="3531000"/>
            <a:ext cx="3863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64339"/>
                </a:solidFill>
                <a:latin typeface="Times" pitchFamily="2" charset="0"/>
              </a:rPr>
              <a:t> Yield (</a:t>
            </a:r>
            <a:r>
              <a:rPr lang="en-US" sz="2800" b="1" dirty="0" err="1">
                <a:solidFill>
                  <a:srgbClr val="064339"/>
                </a:solidFill>
                <a:latin typeface="Times" pitchFamily="2" charset="0"/>
              </a:rPr>
              <a:t>lb</a:t>
            </a:r>
            <a:r>
              <a:rPr lang="en-US" sz="2800" b="1" dirty="0">
                <a:solidFill>
                  <a:srgbClr val="064339"/>
                </a:solidFill>
                <a:latin typeface="Times" pitchFamily="2" charset="0"/>
              </a:rPr>
              <a:t>/A)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E4305C-EFB5-DC44-8C35-E2298DDADBD1}"/>
              </a:ext>
            </a:extLst>
          </p:cNvPr>
          <p:cNvSpPr txBox="1"/>
          <p:nvPr/>
        </p:nvSpPr>
        <p:spPr>
          <a:xfrm>
            <a:off x="4699321" y="1990847"/>
            <a:ext cx="185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8833CC-1F83-0E44-9B24-EE72DCE5FF2B}"/>
              </a:ext>
            </a:extLst>
          </p:cNvPr>
          <p:cNvSpPr txBox="1"/>
          <p:nvPr/>
        </p:nvSpPr>
        <p:spPr>
          <a:xfrm>
            <a:off x="-4" y="6248360"/>
            <a:ext cx="3310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 pitchFamily="2" charset="0"/>
              </a:rPr>
              <a:t>*Yields based on a one row harvest (25 ft</a:t>
            </a:r>
            <a:r>
              <a:rPr lang="en-US" baseline="30000" dirty="0">
                <a:latin typeface="Times" pitchFamily="2" charset="0"/>
              </a:rPr>
              <a:t>2 </a:t>
            </a:r>
            <a:r>
              <a:rPr lang="en-US" dirty="0">
                <a:latin typeface="Times" pitchFamily="2" charset="0"/>
              </a:rPr>
              <a:t>per plot)</a:t>
            </a:r>
            <a:endParaRPr lang="en-US" baseline="30000" dirty="0">
              <a:latin typeface="Times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531961-4B57-AA42-8217-E46A4BF2CE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1544637"/>
            <a:ext cx="8458445" cy="47513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071E4C-D068-E041-A8B8-950DE117CD92}"/>
              </a:ext>
            </a:extLst>
          </p:cNvPr>
          <p:cNvSpPr txBox="1"/>
          <p:nvPr/>
        </p:nvSpPr>
        <p:spPr>
          <a:xfrm>
            <a:off x="4676171" y="1814680"/>
            <a:ext cx="428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1569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E4A1-A6EB-F840-81E4-7F973EC2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7872"/>
            <a:ext cx="8229600" cy="480233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Calisto MT" panose="02040603050505030304" pitchFamily="18" charset="77"/>
              </a:rPr>
              <a:t>Planting Populations</a:t>
            </a:r>
            <a:br>
              <a:rPr lang="en-US" sz="5400" b="1" dirty="0">
                <a:latin typeface="Calisto MT" panose="02040603050505030304" pitchFamily="18" charset="77"/>
              </a:rPr>
            </a:br>
            <a:endParaRPr lang="en-US" sz="40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7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1553" y="6564429"/>
            <a:ext cx="2762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" pitchFamily="2" charset="0"/>
              </a:rPr>
              <a:t>Scott Bales- MSU Dry Bean Specialist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23831C-92D6-D341-85CF-DCF144AD3773}"/>
              </a:ext>
            </a:extLst>
          </p:cNvPr>
          <p:cNvSpPr txBox="1">
            <a:spLocks/>
          </p:cNvSpPr>
          <p:nvPr/>
        </p:nvSpPr>
        <p:spPr>
          <a:xfrm>
            <a:off x="470996" y="1689625"/>
            <a:ext cx="8330104" cy="368483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 sz="28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 kern="1200">
                <a:solidFill>
                  <a:srgbClr val="595959"/>
                </a:solidFill>
                <a:latin typeface="Gotham Book"/>
                <a:ea typeface="ＭＳ Ｐゴシック" charset="-128"/>
                <a:cs typeface="Gotham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solidFill>
                  <a:schemeClr val="tx1"/>
                </a:solidFill>
                <a:latin typeface="Times" pitchFamily="2" charset="0"/>
              </a:rPr>
              <a:t>Appears to be a “sweet spot” around 100,000-130,000 plants/A</a:t>
            </a:r>
          </a:p>
          <a:p>
            <a:pPr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solidFill>
                  <a:schemeClr val="tx1"/>
                </a:solidFill>
                <a:latin typeface="Times" pitchFamily="2" charset="0"/>
              </a:rPr>
              <a:t>Populations of 79,500-132,500 no effect on yield (Holmes and Sprague 2012)</a:t>
            </a:r>
          </a:p>
          <a:p>
            <a:pPr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solidFill>
                  <a:schemeClr val="tx1"/>
                </a:solidFill>
                <a:latin typeface="Times" pitchFamily="2" charset="0"/>
              </a:rPr>
              <a:t>Populations 102,786-142,823 no effect on yield (Varner 2012)</a:t>
            </a:r>
          </a:p>
          <a:p>
            <a:pPr marL="0" indent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tx1"/>
              </a:solidFill>
              <a:latin typeface="Times" pitchFamily="2" charset="0"/>
            </a:endParaRPr>
          </a:p>
          <a:p>
            <a:pPr>
              <a:lnSpc>
                <a:spcPct val="85000"/>
              </a:lnSpc>
              <a:spcBef>
                <a:spcPts val="600"/>
              </a:spcBef>
              <a:spcAft>
                <a:spcPts val="0"/>
              </a:spcAft>
            </a:pPr>
            <a:endParaRPr lang="en-US" dirty="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98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ush green field&#10;&#10;Description automatically generated">
            <a:extLst>
              <a:ext uri="{FF2B5EF4-FFF2-40B4-BE49-F238E27FC236}">
                <a16:creationId xmlns:a16="http://schemas.microsoft.com/office/drawing/2014/main" id="{5BFBD3A2-118A-B445-B110-EF89973A8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259878" y="383326"/>
            <a:ext cx="8608353" cy="4424199"/>
          </a:xfrm>
          <a:solidFill>
            <a:schemeClr val="bg1">
              <a:alpha val="5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  <a:noAutofit/>
          </a:bodyPr>
          <a:lstStyle/>
          <a:p>
            <a:pPr algn="ctr" fontAlgn="t"/>
            <a:br>
              <a:rPr lang="en-US" dirty="0">
                <a:latin typeface="Times" pitchFamily="2" charset="0"/>
              </a:rPr>
            </a:br>
            <a:br>
              <a:rPr lang="en-US" dirty="0">
                <a:latin typeface="Times" pitchFamily="2" charset="0"/>
              </a:rPr>
            </a:br>
            <a:r>
              <a:rPr lang="en-US" dirty="0">
                <a:solidFill>
                  <a:schemeClr val="tx1"/>
                </a:solidFill>
                <a:latin typeface="Times" pitchFamily="2" charset="0"/>
              </a:rPr>
              <a:t>Schindler Farms</a:t>
            </a:r>
            <a:br>
              <a:rPr lang="en-US" dirty="0">
                <a:solidFill>
                  <a:schemeClr val="tx1"/>
                </a:solidFill>
                <a:latin typeface="Times" pitchFamily="2" charset="0"/>
              </a:rPr>
            </a:br>
            <a:r>
              <a:rPr lang="en-US" dirty="0">
                <a:solidFill>
                  <a:schemeClr val="tx1"/>
                </a:solidFill>
                <a:latin typeface="Times" pitchFamily="2" charset="0"/>
              </a:rPr>
              <a:t>Steve Hoard Farms </a:t>
            </a:r>
            <a:br>
              <a:rPr lang="en-US" dirty="0">
                <a:solidFill>
                  <a:schemeClr val="tx1"/>
                </a:solidFill>
                <a:latin typeface="Times" pitchFamily="2" charset="0"/>
              </a:rPr>
            </a:br>
            <a:r>
              <a:rPr lang="en-US" dirty="0">
                <a:solidFill>
                  <a:schemeClr val="tx1"/>
                </a:solidFill>
                <a:latin typeface="Times" pitchFamily="2" charset="0"/>
              </a:rPr>
              <a:t>Dave’s Dirt</a:t>
            </a:r>
            <a:br>
              <a:rPr lang="en-US" dirty="0">
                <a:solidFill>
                  <a:schemeClr val="tx1"/>
                </a:solidFill>
                <a:latin typeface="Times" pitchFamily="2" charset="0"/>
              </a:rPr>
            </a:br>
            <a:r>
              <a:rPr lang="en-US" dirty="0" err="1">
                <a:solidFill>
                  <a:schemeClr val="tx1"/>
                </a:solidFill>
                <a:latin typeface="Times" pitchFamily="2" charset="0"/>
              </a:rPr>
              <a:t>Bednarski</a:t>
            </a:r>
            <a:r>
              <a:rPr lang="en-US" dirty="0">
                <a:solidFill>
                  <a:schemeClr val="tx1"/>
                </a:solidFill>
                <a:latin typeface="Times" pitchFamily="2" charset="0"/>
              </a:rPr>
              <a:t> Farms </a:t>
            </a:r>
            <a:br>
              <a:rPr lang="en-US" dirty="0">
                <a:solidFill>
                  <a:schemeClr val="tx1"/>
                </a:solidFill>
                <a:latin typeface="Times" pitchFamily="2" charset="0"/>
              </a:rPr>
            </a:br>
            <a:r>
              <a:rPr lang="en-US" dirty="0">
                <a:solidFill>
                  <a:schemeClr val="tx1"/>
                </a:solidFill>
                <a:latin typeface="Times" pitchFamily="2" charset="0"/>
              </a:rPr>
              <a:t>Rader Farms</a:t>
            </a:r>
            <a:br>
              <a:rPr lang="en-US" dirty="0">
                <a:solidFill>
                  <a:schemeClr val="tx1"/>
                </a:solidFill>
                <a:latin typeface="Times" pitchFamily="2" charset="0"/>
              </a:rPr>
            </a:br>
            <a:r>
              <a:rPr lang="en-US" dirty="0">
                <a:solidFill>
                  <a:schemeClr val="tx1"/>
                </a:solidFill>
                <a:latin typeface="Times" pitchFamily="2" charset="0"/>
              </a:rPr>
              <a:t>Giles Farms </a:t>
            </a:r>
            <a:br>
              <a:rPr lang="en-US" dirty="0">
                <a:solidFill>
                  <a:schemeClr val="tx1"/>
                </a:solidFill>
                <a:latin typeface="Times" pitchFamily="2" charset="0"/>
              </a:rPr>
            </a:br>
            <a:br>
              <a:rPr lang="en-US" dirty="0">
                <a:solidFill>
                  <a:schemeClr val="tx1"/>
                </a:solidFill>
                <a:latin typeface="Times" pitchFamily="2" charset="0"/>
              </a:rPr>
            </a:br>
            <a:br>
              <a:rPr lang="en-US" dirty="0">
                <a:solidFill>
                  <a:schemeClr val="tx1"/>
                </a:solidFill>
                <a:latin typeface="Times" pitchFamily="2" charset="0"/>
              </a:rPr>
            </a:br>
            <a:br>
              <a:rPr lang="en-US" dirty="0">
                <a:solidFill>
                  <a:schemeClr val="tx1"/>
                </a:solidFill>
                <a:latin typeface="Times" pitchFamily="2" charset="0"/>
              </a:rPr>
            </a:br>
            <a:br>
              <a:rPr lang="en-US" dirty="0">
                <a:solidFill>
                  <a:schemeClr val="tx1"/>
                </a:solidFill>
                <a:latin typeface="Times" pitchFamily="2" charset="0"/>
              </a:rPr>
            </a:br>
            <a:br>
              <a:rPr lang="en-US" dirty="0">
                <a:solidFill>
                  <a:schemeClr val="tx1"/>
                </a:solidFill>
                <a:latin typeface="Times" pitchFamily="2" charset="0"/>
              </a:rPr>
            </a:br>
            <a:br>
              <a:rPr lang="en-US" dirty="0">
                <a:solidFill>
                  <a:schemeClr val="tx1"/>
                </a:solidFill>
                <a:latin typeface="Times" pitchFamily="2" charset="0"/>
              </a:rPr>
            </a:br>
            <a:br>
              <a:rPr lang="en-US" dirty="0">
                <a:solidFill>
                  <a:schemeClr val="tx1"/>
                </a:solidFill>
                <a:latin typeface="Times" pitchFamily="2" charset="0"/>
              </a:rPr>
            </a:br>
            <a:r>
              <a:rPr lang="en-US" dirty="0">
                <a:solidFill>
                  <a:schemeClr val="tx1"/>
                </a:solidFill>
                <a:latin typeface="Times" pitchFamily="2" charset="0"/>
              </a:rPr>
              <a:t>J.A.D.E. Farms </a:t>
            </a:r>
            <a:br>
              <a:rPr lang="en-US" dirty="0">
                <a:solidFill>
                  <a:schemeClr val="tx1"/>
                </a:solidFill>
                <a:latin typeface="Times" pitchFamily="2" charset="0"/>
              </a:rPr>
            </a:br>
            <a:r>
              <a:rPr lang="en-US" dirty="0">
                <a:solidFill>
                  <a:schemeClr val="tx1"/>
                </a:solidFill>
                <a:latin typeface="Times" pitchFamily="2" charset="0"/>
              </a:rPr>
              <a:t>Randall Sturm Farms </a:t>
            </a:r>
            <a:br>
              <a:rPr lang="en-US" dirty="0">
                <a:solidFill>
                  <a:schemeClr val="tx1"/>
                </a:solidFill>
                <a:latin typeface="Times" pitchFamily="2" charset="0"/>
              </a:rPr>
            </a:br>
            <a:r>
              <a:rPr lang="en-US" dirty="0">
                <a:solidFill>
                  <a:schemeClr val="tx1"/>
                </a:solidFill>
                <a:latin typeface="Times" pitchFamily="2" charset="0"/>
              </a:rPr>
              <a:t>Buckley Creek Farms</a:t>
            </a:r>
            <a:br>
              <a:rPr lang="en-US" dirty="0">
                <a:solidFill>
                  <a:schemeClr val="tx1"/>
                </a:solidFill>
                <a:latin typeface="Times" pitchFamily="2" charset="0"/>
              </a:rPr>
            </a:br>
            <a:r>
              <a:rPr lang="en-US" dirty="0">
                <a:solidFill>
                  <a:schemeClr val="tx1"/>
                </a:solidFill>
                <a:latin typeface="Times" pitchFamily="2" charset="0"/>
              </a:rPr>
              <a:t>Atwater Farms </a:t>
            </a:r>
            <a:br>
              <a:rPr lang="en-US" dirty="0">
                <a:solidFill>
                  <a:schemeClr val="tx1"/>
                </a:solidFill>
                <a:latin typeface="Times" pitchFamily="2" charset="0"/>
              </a:rPr>
            </a:br>
            <a:r>
              <a:rPr lang="en-US" dirty="0" err="1">
                <a:solidFill>
                  <a:schemeClr val="tx1"/>
                </a:solidFill>
                <a:latin typeface="Times" pitchFamily="2" charset="0"/>
              </a:rPr>
              <a:t>Lakke</a:t>
            </a:r>
            <a:r>
              <a:rPr lang="en-US" dirty="0">
                <a:solidFill>
                  <a:schemeClr val="tx1"/>
                </a:solidFill>
                <a:latin typeface="Times" pitchFamily="2" charset="0"/>
              </a:rPr>
              <a:t> &amp; Ewald Farms</a:t>
            </a:r>
            <a:br>
              <a:rPr lang="en-US" dirty="0"/>
            </a:br>
            <a:br>
              <a:rPr lang="en-US" sz="6600" b="1" dirty="0">
                <a:latin typeface="+mn-lt"/>
                <a:ea typeface="Arial" charset="0"/>
                <a:cs typeface="Arial" charset="0"/>
              </a:rPr>
            </a:br>
            <a:r>
              <a:rPr lang="en-US" sz="6600" b="1" dirty="0">
                <a:latin typeface="+mn-lt"/>
                <a:ea typeface="Arial" charset="0"/>
                <a:cs typeface="Arial" charset="0"/>
              </a:rPr>
              <a:t> </a:t>
            </a:r>
            <a:br>
              <a:rPr lang="en-US" sz="6600" b="1" dirty="0">
                <a:latin typeface="+mn-lt"/>
                <a:ea typeface="Arial" charset="0"/>
                <a:cs typeface="Arial" charset="0"/>
              </a:rPr>
            </a:br>
            <a:r>
              <a:rPr lang="en-US" sz="6600" b="1" dirty="0">
                <a:latin typeface="+mn-lt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2793" y="4948404"/>
            <a:ext cx="5400736" cy="1757195"/>
          </a:xfrm>
          <a:solidFill>
            <a:srgbClr val="F2F2F2">
              <a:alpha val="50196"/>
            </a:srgbClr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600" b="1" dirty="0">
                <a:solidFill>
                  <a:schemeClr val="tx1"/>
                </a:solidFill>
                <a:latin typeface="Times" pitchFamily="2" charset="0"/>
                <a:ea typeface="Arial" charset="0"/>
                <a:cs typeface="Arial" charset="0"/>
              </a:rPr>
              <a:t>Scott Bales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3600" i="1" dirty="0">
                <a:solidFill>
                  <a:schemeClr val="tx1"/>
                </a:solidFill>
                <a:latin typeface="Times" pitchFamily="2" charset="0"/>
                <a:ea typeface="Arial" charset="0"/>
                <a:cs typeface="Arial" charset="0"/>
              </a:rPr>
              <a:t>Ph: (989) 262-8550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3600" i="1" dirty="0">
                <a:solidFill>
                  <a:schemeClr val="tx1"/>
                </a:solidFill>
                <a:latin typeface="Times" pitchFamily="2" charset="0"/>
                <a:ea typeface="Arial" charset="0"/>
                <a:cs typeface="Arial" charset="0"/>
              </a:rPr>
              <a:t>Email: </a:t>
            </a:r>
            <a:r>
              <a:rPr lang="en-US" sz="3600" i="1" dirty="0" err="1">
                <a:solidFill>
                  <a:schemeClr val="tx1"/>
                </a:solidFill>
                <a:latin typeface="Times" pitchFamily="2" charset="0"/>
                <a:ea typeface="Arial" charset="0"/>
                <a:cs typeface="Arial" charset="0"/>
              </a:rPr>
              <a:t>balessco@msu.edu</a:t>
            </a:r>
            <a:endParaRPr lang="en-US" sz="3600" i="1" dirty="0">
              <a:solidFill>
                <a:schemeClr val="tx1"/>
              </a:solidFill>
              <a:latin typeface="Times" pitchFamily="2" charset="0"/>
              <a:ea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0DB695-5885-0647-889B-BE84F9DE5898}"/>
              </a:ext>
            </a:extLst>
          </p:cNvPr>
          <p:cNvSpPr txBox="1"/>
          <p:nvPr/>
        </p:nvSpPr>
        <p:spPr>
          <a:xfrm>
            <a:off x="2299189" y="524940"/>
            <a:ext cx="4592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64339"/>
                </a:solidFill>
                <a:latin typeface="Calisto MT" panose="02040603050505030304" pitchFamily="18" charset="77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492151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E4A1-A6EB-F840-81E4-7F973EC2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6222"/>
            <a:ext cx="8229600" cy="480233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44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01685" y="6564429"/>
            <a:ext cx="2762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" pitchFamily="2" charset="0"/>
              </a:rPr>
              <a:t>Scott Bales- MSU Dry Bean Specialist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B1E0C0-B17F-A44B-BFC5-846C78ABDA15}"/>
              </a:ext>
            </a:extLst>
          </p:cNvPr>
          <p:cNvSpPr txBox="1">
            <a:spLocks/>
          </p:cNvSpPr>
          <p:nvPr/>
        </p:nvSpPr>
        <p:spPr>
          <a:xfrm>
            <a:off x="457200" y="-105478"/>
            <a:ext cx="8229600" cy="4802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0" i="0" kern="1200" baseline="0">
                <a:solidFill>
                  <a:srgbClr val="18453B"/>
                </a:solidFill>
                <a:latin typeface="Gotham-Bold"/>
                <a:ea typeface="ＭＳ Ｐゴシック" charset="-128"/>
                <a:cs typeface="Gotham-Bold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endParaRPr lang="en-US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9B2EA93-A98C-FE4D-9E0D-995B19FD16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111119"/>
              </p:ext>
            </p:extLst>
          </p:nvPr>
        </p:nvGraphicFramePr>
        <p:xfrm>
          <a:off x="368301" y="1122721"/>
          <a:ext cx="8699500" cy="5468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F9263D69-C443-AD4B-AF6E-924D1C1513BC}"/>
              </a:ext>
            </a:extLst>
          </p:cNvPr>
          <p:cNvSpPr txBox="1">
            <a:spLocks/>
          </p:cNvSpPr>
          <p:nvPr/>
        </p:nvSpPr>
        <p:spPr>
          <a:xfrm>
            <a:off x="457200" y="618421"/>
            <a:ext cx="8229600" cy="4802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0" i="0" kern="1200" baseline="0">
                <a:solidFill>
                  <a:srgbClr val="18453B"/>
                </a:solidFill>
                <a:latin typeface="Gotham-Bold"/>
                <a:ea typeface="ＭＳ Ｐゴシック" charset="-128"/>
                <a:cs typeface="Gotham-Bold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4000" b="1" dirty="0">
                <a:latin typeface="Calisto MT" panose="02040603050505030304" pitchFamily="18" charset="77"/>
              </a:rPr>
              <a:t>SVREC- Richville, MI</a:t>
            </a:r>
            <a:br>
              <a:rPr lang="en-US" sz="2400" dirty="0"/>
            </a:br>
            <a:r>
              <a:rPr lang="en-US" sz="32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95097D-D489-7848-831E-5BBC691DFD87}"/>
              </a:ext>
            </a:extLst>
          </p:cNvPr>
          <p:cNvSpPr txBox="1"/>
          <p:nvPr/>
        </p:nvSpPr>
        <p:spPr>
          <a:xfrm rot="16200000">
            <a:off x="-1282700" y="3408234"/>
            <a:ext cx="309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 pitchFamily="2" charset="0"/>
              </a:rPr>
              <a:t>Daily rainfall (inches)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E9D1AE-9EEB-C24D-B944-91266081785C}"/>
              </a:ext>
            </a:extLst>
          </p:cNvPr>
          <p:cNvSpPr txBox="1"/>
          <p:nvPr/>
        </p:nvSpPr>
        <p:spPr>
          <a:xfrm>
            <a:off x="3608070" y="6074831"/>
            <a:ext cx="129502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 pitchFamily="2" charset="0"/>
              </a:rPr>
              <a:t>2019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D6E7B3-8FCA-C947-BBEB-5D6C4B86764B}"/>
              </a:ext>
            </a:extLst>
          </p:cNvPr>
          <p:cNvSpPr txBox="1"/>
          <p:nvPr/>
        </p:nvSpPr>
        <p:spPr>
          <a:xfrm>
            <a:off x="5199429" y="6078698"/>
            <a:ext cx="20692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 pitchFamily="2" charset="0"/>
              </a:rPr>
              <a:t>5-year average</a:t>
            </a:r>
          </a:p>
        </p:txBody>
      </p:sp>
    </p:spTree>
    <p:extLst>
      <p:ext uri="{BB962C8B-B14F-4D97-AF65-F5344CB8AC3E}">
        <p14:creationId xmlns:p14="http://schemas.microsoft.com/office/powerpoint/2010/main" val="1072977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E4A1-A6EB-F840-81E4-7F973EC2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6222"/>
            <a:ext cx="8229600" cy="480233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44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F8EC7A6D-FF46-C44D-96F0-5AC3F551D7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2183631"/>
              </p:ext>
            </p:extLst>
          </p:nvPr>
        </p:nvGraphicFramePr>
        <p:xfrm>
          <a:off x="457199" y="1682233"/>
          <a:ext cx="8650933" cy="5175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64278252-7301-4E46-88AB-490D2CEC10C4}"/>
              </a:ext>
            </a:extLst>
          </p:cNvPr>
          <p:cNvSpPr txBox="1"/>
          <p:nvPr/>
        </p:nvSpPr>
        <p:spPr>
          <a:xfrm rot="16200000">
            <a:off x="-1282700" y="3395534"/>
            <a:ext cx="309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 pitchFamily="2" charset="0"/>
              </a:rPr>
              <a:t>Planting progress (%)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1352253-7652-2D4A-B4C2-44D71BDF7A94}"/>
              </a:ext>
            </a:extLst>
          </p:cNvPr>
          <p:cNvSpPr txBox="1">
            <a:spLocks/>
          </p:cNvSpPr>
          <p:nvPr/>
        </p:nvSpPr>
        <p:spPr>
          <a:xfrm>
            <a:off x="457200" y="580322"/>
            <a:ext cx="8229600" cy="4802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0" i="0" kern="1200" baseline="0">
                <a:solidFill>
                  <a:srgbClr val="18453B"/>
                </a:solidFill>
                <a:latin typeface="Gotham-Bold"/>
                <a:ea typeface="ＭＳ Ｐゴシック" charset="-128"/>
                <a:cs typeface="Gotham-Bold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endParaRPr lang="en-US" sz="18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6336C0D-32FB-084E-B912-262AEC3FCC74}"/>
              </a:ext>
            </a:extLst>
          </p:cNvPr>
          <p:cNvSpPr txBox="1">
            <a:spLocks/>
          </p:cNvSpPr>
          <p:nvPr/>
        </p:nvSpPr>
        <p:spPr>
          <a:xfrm>
            <a:off x="270933" y="504122"/>
            <a:ext cx="9804400" cy="4802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0" i="0" kern="1200" baseline="0">
                <a:solidFill>
                  <a:srgbClr val="18453B"/>
                </a:solidFill>
                <a:latin typeface="Gotham-Bold"/>
                <a:ea typeface="ＭＳ Ｐゴシック" charset="-128"/>
                <a:cs typeface="Gotham-Bold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4000" b="1" dirty="0">
                <a:latin typeface="Calisto MT" panose="02040603050505030304" pitchFamily="18" charset="77"/>
              </a:rPr>
              <a:t>Crop Progress &amp; Condition- Michigan</a:t>
            </a:r>
            <a:endParaRPr lang="en-US" b="1" dirty="0">
              <a:latin typeface="Calisto MT" panose="02040603050505030304" pitchFamily="18" charset="77"/>
            </a:endParaRPr>
          </a:p>
          <a:p>
            <a:pPr>
              <a:lnSpc>
                <a:spcPct val="85000"/>
              </a:lnSpc>
            </a:pPr>
            <a:r>
              <a:rPr lang="en-US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77"/>
              </a:rPr>
              <a:t>USDA-NASS</a:t>
            </a:r>
            <a:endParaRPr lang="en-US" sz="20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D9CA49-AF07-E84B-A709-C7ADC5FEA6FB}"/>
              </a:ext>
            </a:extLst>
          </p:cNvPr>
          <p:cNvSpPr txBox="1"/>
          <p:nvPr/>
        </p:nvSpPr>
        <p:spPr>
          <a:xfrm>
            <a:off x="6601685" y="6564429"/>
            <a:ext cx="2762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" pitchFamily="2" charset="0"/>
              </a:rPr>
              <a:t>Scott Bales- MSU Dry Bean Specialist </a:t>
            </a:r>
          </a:p>
        </p:txBody>
      </p:sp>
    </p:spTree>
    <p:extLst>
      <p:ext uri="{BB962C8B-B14F-4D97-AF65-F5344CB8AC3E}">
        <p14:creationId xmlns:p14="http://schemas.microsoft.com/office/powerpoint/2010/main" val="1469229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E4A1-A6EB-F840-81E4-7F973EC2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5291"/>
            <a:ext cx="8229600" cy="480233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4800" b="1" dirty="0">
                <a:latin typeface="Calisto MT" panose="02040603050505030304" pitchFamily="18" charset="77"/>
              </a:rPr>
              <a:t>Results of a difficult planting season  </a:t>
            </a:r>
            <a:endParaRPr lang="en-US" sz="32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37AE8-19FE-AF41-8858-7B5A3AE3B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780731"/>
            <a:ext cx="4978401" cy="4066495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  <a:latin typeface="Times" pitchFamily="2" charset="0"/>
              </a:rPr>
              <a:t>Compaction &amp; uneven crop progress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  <a:latin typeface="Times" pitchFamily="2" charset="0"/>
              </a:rPr>
              <a:t>Widespread minor root rot symptomology </a:t>
            </a:r>
          </a:p>
          <a:p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Picture 7" descr="A group of people walking down a dirt road&#10;&#10;Description automatically generated">
            <a:extLst>
              <a:ext uri="{FF2B5EF4-FFF2-40B4-BE49-F238E27FC236}">
                <a16:creationId xmlns:a16="http://schemas.microsoft.com/office/drawing/2014/main" id="{CE9031B0-060F-6544-A721-1D29D0C53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675" y="1600199"/>
            <a:ext cx="3723172" cy="512656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Picture 9" descr="A large green field with trees in the background&#10;&#10;Description automatically generated">
            <a:extLst>
              <a:ext uri="{FF2B5EF4-FFF2-40B4-BE49-F238E27FC236}">
                <a16:creationId xmlns:a16="http://schemas.microsoft.com/office/drawing/2014/main" id="{1ED80225-50F3-7A44-A464-09B9D5FFA0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35" r="4187"/>
          <a:stretch/>
        </p:blipFill>
        <p:spPr>
          <a:xfrm>
            <a:off x="46154" y="3691467"/>
            <a:ext cx="5270675" cy="30353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3939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E4A1-A6EB-F840-81E4-7F973EC2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5458"/>
            <a:ext cx="8229600" cy="480233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Calisto MT" panose="02040603050505030304" pitchFamily="18" charset="77"/>
              </a:rPr>
              <a:t>PRAB Variety Trials </a:t>
            </a:r>
            <a:r>
              <a:rPr lang="en-US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77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0884" y="6564429"/>
            <a:ext cx="2762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" pitchFamily="2" charset="0"/>
              </a:rPr>
              <a:t>Scott Bales- MSU Dry Bean Specialist 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44541F95-B44E-BD45-82F9-57E9E253F0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538798"/>
              </p:ext>
            </p:extLst>
          </p:nvPr>
        </p:nvGraphicFramePr>
        <p:xfrm>
          <a:off x="462984" y="1596933"/>
          <a:ext cx="8223816" cy="4585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690">
                  <a:extLst>
                    <a:ext uri="{9D8B030D-6E8A-4147-A177-3AD203B41FA5}">
                      <a16:colId xmlns:a16="http://schemas.microsoft.com/office/drawing/2014/main" val="4233065513"/>
                    </a:ext>
                  </a:extLst>
                </a:gridCol>
                <a:gridCol w="2665701">
                  <a:extLst>
                    <a:ext uri="{9D8B030D-6E8A-4147-A177-3AD203B41FA5}">
                      <a16:colId xmlns:a16="http://schemas.microsoft.com/office/drawing/2014/main" val="2889187538"/>
                    </a:ext>
                  </a:extLst>
                </a:gridCol>
                <a:gridCol w="1977906">
                  <a:extLst>
                    <a:ext uri="{9D8B030D-6E8A-4147-A177-3AD203B41FA5}">
                      <a16:colId xmlns:a16="http://schemas.microsoft.com/office/drawing/2014/main" val="2251774717"/>
                    </a:ext>
                  </a:extLst>
                </a:gridCol>
                <a:gridCol w="1983519">
                  <a:extLst>
                    <a:ext uri="{9D8B030D-6E8A-4147-A177-3AD203B41FA5}">
                      <a16:colId xmlns:a16="http://schemas.microsoft.com/office/drawing/2014/main" val="2160444258"/>
                    </a:ext>
                  </a:extLst>
                </a:gridCol>
              </a:tblGrid>
              <a:tr h="7207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" pitchFamily="2" charset="0"/>
                        </a:rPr>
                        <a:t>County</a:t>
                      </a:r>
                      <a:endParaRPr lang="en-US" sz="2400" dirty="0">
                        <a:latin typeface="Times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" pitchFamily="2" charset="0"/>
                        </a:rPr>
                        <a:t>Cooperator</a:t>
                      </a:r>
                      <a:endParaRPr lang="en-US" sz="2400" dirty="0">
                        <a:latin typeface="Times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" pitchFamily="2" charset="0"/>
                        </a:rPr>
                        <a:t>Planting Date</a:t>
                      </a:r>
                      <a:endParaRPr lang="en-US" sz="2400" dirty="0">
                        <a:latin typeface="Times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" pitchFamily="2" charset="0"/>
                        </a:rPr>
                        <a:t>Harvest Date </a:t>
                      </a:r>
                      <a:endParaRPr lang="en-US" sz="2400" dirty="0">
                        <a:latin typeface="Times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643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077296"/>
                  </a:ext>
                </a:extLst>
              </a:tr>
              <a:tr h="72073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" pitchFamily="2" charset="0"/>
                        </a:rPr>
                        <a:t>Bay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" pitchFamily="2" charset="0"/>
                        </a:rPr>
                        <a:t>Schindler Farms</a:t>
                      </a:r>
                      <a:endParaRPr lang="en-US" sz="2400" dirty="0">
                        <a:latin typeface="Time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" pitchFamily="2" charset="0"/>
                        </a:rPr>
                        <a:t>6/8</a:t>
                      </a:r>
                      <a:endParaRPr lang="en-US" sz="2400" dirty="0">
                        <a:latin typeface="Time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" pitchFamily="2" charset="0"/>
                        </a:rPr>
                        <a:t>9/18</a:t>
                      </a:r>
                      <a:endParaRPr lang="en-US" sz="2400" dirty="0">
                        <a:latin typeface="Time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647763"/>
                  </a:ext>
                </a:extLst>
              </a:tr>
              <a:tr h="72073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" pitchFamily="2" charset="0"/>
                        </a:rPr>
                        <a:t>Gratiot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" pitchFamily="2" charset="0"/>
                        </a:rPr>
                        <a:t>Steve Hoard Farms </a:t>
                      </a:r>
                      <a:endParaRPr lang="en-US" sz="2400" dirty="0">
                        <a:latin typeface="Time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" pitchFamily="2" charset="0"/>
                        </a:rPr>
                        <a:t>6/8</a:t>
                      </a:r>
                      <a:endParaRPr lang="en-US" sz="2400" dirty="0">
                        <a:latin typeface="Time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" pitchFamily="2" charset="0"/>
                          <a:cs typeface="Arial" panose="020B0604020202020204" pitchFamily="34" charset="0"/>
                        </a:rPr>
                        <a:t>10/9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873471"/>
                  </a:ext>
                </a:extLst>
              </a:tr>
              <a:tr h="72073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" pitchFamily="2" charset="0"/>
                        </a:rPr>
                        <a:t>Sanilac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" pitchFamily="2" charset="0"/>
                        </a:rPr>
                        <a:t>Dave’s Dirt</a:t>
                      </a:r>
                      <a:endParaRPr lang="en-US" sz="2400" dirty="0">
                        <a:latin typeface="Time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" pitchFamily="2" charset="0"/>
                        </a:rPr>
                        <a:t>6/9</a:t>
                      </a:r>
                      <a:endParaRPr lang="en-US" sz="2400" dirty="0">
                        <a:latin typeface="Time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" pitchFamily="2" charset="0"/>
                        </a:rPr>
                        <a:t>9/24</a:t>
                      </a:r>
                      <a:endParaRPr lang="en-US" sz="2400" dirty="0">
                        <a:latin typeface="Time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217123"/>
                  </a:ext>
                </a:extLst>
              </a:tr>
              <a:tr h="72073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" pitchFamily="2" charset="0"/>
                        </a:rPr>
                        <a:t>Tuscola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" pitchFamily="2" charset="0"/>
                        </a:rPr>
                        <a:t>Bednarski</a:t>
                      </a:r>
                      <a:r>
                        <a:rPr lang="en-US" sz="2400" dirty="0">
                          <a:latin typeface="Times" pitchFamily="2" charset="0"/>
                        </a:rPr>
                        <a:t> Farms </a:t>
                      </a:r>
                      <a:endParaRPr lang="en-US" sz="2400" dirty="0">
                        <a:latin typeface="Time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" pitchFamily="2" charset="0"/>
                        </a:rPr>
                        <a:t>6/9</a:t>
                      </a:r>
                      <a:endParaRPr lang="en-US" sz="2400" dirty="0">
                        <a:latin typeface="Time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" pitchFamily="2" charset="0"/>
                        </a:rPr>
                        <a:t>9/26</a:t>
                      </a:r>
                      <a:endParaRPr lang="en-US" sz="2400" dirty="0">
                        <a:latin typeface="Time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808941"/>
                  </a:ext>
                </a:extLst>
              </a:tr>
              <a:tr h="49097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" pitchFamily="2" charset="0"/>
                        </a:rPr>
                        <a:t>Montcalm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" pitchFamily="2" charset="0"/>
                        </a:rPr>
                        <a:t>Rader Farms</a:t>
                      </a:r>
                      <a:endParaRPr lang="en-US" sz="2400" dirty="0">
                        <a:latin typeface="Time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" pitchFamily="2" charset="0"/>
                        </a:rPr>
                        <a:t>6/12</a:t>
                      </a:r>
                      <a:endParaRPr lang="en-US" sz="2400" dirty="0">
                        <a:latin typeface="Time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" pitchFamily="2" charset="0"/>
                          <a:cs typeface="Arial" panose="020B0604020202020204" pitchFamily="34" charset="0"/>
                        </a:rPr>
                        <a:t>10/10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3894"/>
                  </a:ext>
                </a:extLst>
              </a:tr>
              <a:tr h="49097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" pitchFamily="2" charset="0"/>
                        </a:rPr>
                        <a:t>Huron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" pitchFamily="2" charset="0"/>
                        </a:rPr>
                        <a:t>J.A.D.E. Farms </a:t>
                      </a:r>
                      <a:endParaRPr lang="en-US" sz="2400" dirty="0">
                        <a:latin typeface="Time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" pitchFamily="2" charset="0"/>
                        </a:rPr>
                        <a:t>6/22</a:t>
                      </a:r>
                      <a:endParaRPr lang="en-US" sz="2400" dirty="0">
                        <a:latin typeface="Time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" pitchFamily="2" charset="0"/>
                          <a:cs typeface="Arial" panose="020B0604020202020204" pitchFamily="34" charset="0"/>
                        </a:rPr>
                        <a:t>10/7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013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508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50883" y="6564429"/>
            <a:ext cx="2762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" pitchFamily="2" charset="0"/>
              </a:rPr>
              <a:t>Scott Bales- MSU Dry Bean Specialist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148E36A-AA61-B246-A348-FF4BA7CC5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788086"/>
              </p:ext>
            </p:extLst>
          </p:nvPr>
        </p:nvGraphicFramePr>
        <p:xfrm>
          <a:off x="93134" y="1209239"/>
          <a:ext cx="8895721" cy="5050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6576">
                  <a:extLst>
                    <a:ext uri="{9D8B030D-6E8A-4147-A177-3AD203B41FA5}">
                      <a16:colId xmlns:a16="http://schemas.microsoft.com/office/drawing/2014/main" val="2509266877"/>
                    </a:ext>
                  </a:extLst>
                </a:gridCol>
                <a:gridCol w="876505">
                  <a:extLst>
                    <a:ext uri="{9D8B030D-6E8A-4147-A177-3AD203B41FA5}">
                      <a16:colId xmlns:a16="http://schemas.microsoft.com/office/drawing/2014/main" val="2971997996"/>
                    </a:ext>
                  </a:extLst>
                </a:gridCol>
                <a:gridCol w="1054888">
                  <a:extLst>
                    <a:ext uri="{9D8B030D-6E8A-4147-A177-3AD203B41FA5}">
                      <a16:colId xmlns:a16="http://schemas.microsoft.com/office/drawing/2014/main" val="1137150370"/>
                    </a:ext>
                  </a:extLst>
                </a:gridCol>
                <a:gridCol w="1243800">
                  <a:extLst>
                    <a:ext uri="{9D8B030D-6E8A-4147-A177-3AD203B41FA5}">
                      <a16:colId xmlns:a16="http://schemas.microsoft.com/office/drawing/2014/main" val="2074463619"/>
                    </a:ext>
                  </a:extLst>
                </a:gridCol>
                <a:gridCol w="1270788">
                  <a:extLst>
                    <a:ext uri="{9D8B030D-6E8A-4147-A177-3AD203B41FA5}">
                      <a16:colId xmlns:a16="http://schemas.microsoft.com/office/drawing/2014/main" val="3825366722"/>
                    </a:ext>
                  </a:extLst>
                </a:gridCol>
                <a:gridCol w="832638">
                  <a:extLst>
                    <a:ext uri="{9D8B030D-6E8A-4147-A177-3AD203B41FA5}">
                      <a16:colId xmlns:a16="http://schemas.microsoft.com/office/drawing/2014/main" val="3207102531"/>
                    </a:ext>
                  </a:extLst>
                </a:gridCol>
                <a:gridCol w="880263">
                  <a:extLst>
                    <a:ext uri="{9D8B030D-6E8A-4147-A177-3AD203B41FA5}">
                      <a16:colId xmlns:a16="http://schemas.microsoft.com/office/drawing/2014/main" val="1696821023"/>
                    </a:ext>
                  </a:extLst>
                </a:gridCol>
                <a:gridCol w="880263">
                  <a:extLst>
                    <a:ext uri="{9D8B030D-6E8A-4147-A177-3AD203B41FA5}">
                      <a16:colId xmlns:a16="http://schemas.microsoft.com/office/drawing/2014/main" val="3468398692"/>
                    </a:ext>
                  </a:extLst>
                </a:gridCol>
              </a:tblGrid>
              <a:tr h="6062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VARIETY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BAY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HURON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SANILAC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TUSCOLA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1-year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AVG.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2-year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AVG.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 anchor="ctr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3-year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AVG.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 anchor="ctr">
                    <a:solidFill>
                      <a:srgbClr val="0643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299910"/>
                  </a:ext>
                </a:extLst>
              </a:tr>
              <a:tr h="2962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1" dirty="0">
                          <a:effectLst/>
                          <a:latin typeface="Times" pitchFamily="2" charset="0"/>
                        </a:rPr>
                        <a:t>HMS MEDALIST</a:t>
                      </a:r>
                      <a:endParaRPr lang="en-US" sz="1900" b="0" i="1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Times" pitchFamily="2" charset="0"/>
                        </a:rPr>
                        <a:t>1834*</a:t>
                      </a:r>
                      <a:endParaRPr lang="en-US" sz="19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Times" pitchFamily="2" charset="0"/>
                        </a:rPr>
                        <a:t>2934</a:t>
                      </a:r>
                      <a:endParaRPr lang="en-US" sz="19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Times" pitchFamily="2" charset="0"/>
                        </a:rPr>
                        <a:t>3619*</a:t>
                      </a:r>
                      <a:endParaRPr lang="en-US" sz="19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2682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2767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2714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2599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extLst>
                  <a:ext uri="{0D108BD9-81ED-4DB2-BD59-A6C34878D82A}">
                    <a16:rowId xmlns:a16="http://schemas.microsoft.com/office/drawing/2014/main" val="3071645318"/>
                  </a:ext>
                </a:extLst>
              </a:tr>
              <a:tr h="2962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1" dirty="0">
                          <a:effectLst/>
                          <a:latin typeface="Times" pitchFamily="2" charset="0"/>
                        </a:rPr>
                        <a:t>MERLIN</a:t>
                      </a:r>
                      <a:endParaRPr lang="en-US" sz="1900" b="0" i="1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1766*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3231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2682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2150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2457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2816*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2623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extLst>
                  <a:ext uri="{0D108BD9-81ED-4DB2-BD59-A6C34878D82A}">
                    <a16:rowId xmlns:a16="http://schemas.microsoft.com/office/drawing/2014/main" val="3682671893"/>
                  </a:ext>
                </a:extLst>
              </a:tr>
              <a:tr h="2962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1" dirty="0">
                          <a:effectLst/>
                          <a:latin typeface="Times" pitchFamily="2" charset="0"/>
                        </a:rPr>
                        <a:t>APEX</a:t>
                      </a:r>
                      <a:endParaRPr lang="en-US" sz="1900" b="0" i="1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1769*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2911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3448*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2974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2776*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2872*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extLst>
                  <a:ext uri="{0D108BD9-81ED-4DB2-BD59-A6C34878D82A}">
                    <a16:rowId xmlns:a16="http://schemas.microsoft.com/office/drawing/2014/main" val="2926381751"/>
                  </a:ext>
                </a:extLst>
              </a:tr>
              <a:tr h="2962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1" dirty="0">
                          <a:effectLst/>
                          <a:latin typeface="Times" pitchFamily="2" charset="0"/>
                        </a:rPr>
                        <a:t>BLIZZARD </a:t>
                      </a:r>
                      <a:endParaRPr lang="en-US" sz="1900" b="0" i="1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1476*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3176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3064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2859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2644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2708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2565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extLst>
                  <a:ext uri="{0D108BD9-81ED-4DB2-BD59-A6C34878D82A}">
                    <a16:rowId xmlns:a16="http://schemas.microsoft.com/office/drawing/2014/main" val="65259004"/>
                  </a:ext>
                </a:extLst>
              </a:tr>
              <a:tr h="2962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1" dirty="0">
                          <a:effectLst/>
                          <a:latin typeface="Times" pitchFamily="2" charset="0"/>
                        </a:rPr>
                        <a:t>INDI</a:t>
                      </a:r>
                      <a:endParaRPr lang="en-US" sz="1900" b="0" i="1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1442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3182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2547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2476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2412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2529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extLst>
                  <a:ext uri="{0D108BD9-81ED-4DB2-BD59-A6C34878D82A}">
                    <a16:rowId xmlns:a16="http://schemas.microsoft.com/office/drawing/2014/main" val="3427251252"/>
                  </a:ext>
                </a:extLst>
              </a:tr>
              <a:tr h="2962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1" dirty="0">
                          <a:effectLst/>
                          <a:latin typeface="Times" pitchFamily="2" charset="0"/>
                        </a:rPr>
                        <a:t>VIGILANT</a:t>
                      </a:r>
                      <a:endParaRPr lang="en-US" sz="1900" b="0" i="1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2024**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3199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2437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2817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2619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extLst>
                  <a:ext uri="{0D108BD9-81ED-4DB2-BD59-A6C34878D82A}">
                    <a16:rowId xmlns:a16="http://schemas.microsoft.com/office/drawing/2014/main" val="4017107065"/>
                  </a:ext>
                </a:extLst>
              </a:tr>
              <a:tr h="2962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1" dirty="0">
                          <a:effectLst/>
                          <a:latin typeface="Times" pitchFamily="2" charset="0"/>
                        </a:rPr>
                        <a:t>REXETER</a:t>
                      </a:r>
                      <a:endParaRPr lang="en-US" sz="1900" b="0" i="1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1544*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3923**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2371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3148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2747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2645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2540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extLst>
                  <a:ext uri="{0D108BD9-81ED-4DB2-BD59-A6C34878D82A}">
                    <a16:rowId xmlns:a16="http://schemas.microsoft.com/office/drawing/2014/main" val="1119765092"/>
                  </a:ext>
                </a:extLst>
              </a:tr>
              <a:tr h="2962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1" dirty="0">
                          <a:effectLst/>
                          <a:latin typeface="Times" pitchFamily="2" charset="0"/>
                        </a:rPr>
                        <a:t>NAUTICA</a:t>
                      </a:r>
                      <a:endParaRPr lang="en-US" sz="1900" b="0" i="1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1919*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3131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2402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2854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2577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2432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2497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extLst>
                  <a:ext uri="{0D108BD9-81ED-4DB2-BD59-A6C34878D82A}">
                    <a16:rowId xmlns:a16="http://schemas.microsoft.com/office/drawing/2014/main" val="32061608"/>
                  </a:ext>
                </a:extLst>
              </a:tr>
              <a:tr h="2962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1" dirty="0">
                          <a:effectLst/>
                          <a:latin typeface="Times" pitchFamily="2" charset="0"/>
                        </a:rPr>
                        <a:t>MIST</a:t>
                      </a:r>
                      <a:endParaRPr lang="en-US" sz="1900" b="0" i="1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1748*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3258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2969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2660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2659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2645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2499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extLst>
                  <a:ext uri="{0D108BD9-81ED-4DB2-BD59-A6C34878D82A}">
                    <a16:rowId xmlns:a16="http://schemas.microsoft.com/office/drawing/2014/main" val="3122053194"/>
                  </a:ext>
                </a:extLst>
              </a:tr>
              <a:tr h="2962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1" dirty="0">
                          <a:effectLst/>
                          <a:latin typeface="Times" pitchFamily="2" charset="0"/>
                        </a:rPr>
                        <a:t>ARGOSY</a:t>
                      </a:r>
                      <a:endParaRPr lang="en-US" sz="1900" b="0" i="1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1896*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3374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3173*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2973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2854*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2846*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2841*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extLst>
                  <a:ext uri="{0D108BD9-81ED-4DB2-BD59-A6C34878D82A}">
                    <a16:rowId xmlns:a16="http://schemas.microsoft.com/office/drawing/2014/main" val="146520060"/>
                  </a:ext>
                </a:extLst>
              </a:tr>
              <a:tr h="2962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1" dirty="0">
                          <a:effectLst/>
                          <a:latin typeface="Times" pitchFamily="2" charset="0"/>
                        </a:rPr>
                        <a:t>VALIANT</a:t>
                      </a:r>
                      <a:endParaRPr lang="en-US" sz="1900" b="0" i="1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1332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3151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3208*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2430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2530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Times" pitchFamily="2" charset="0"/>
                        </a:rPr>
                        <a:t>-</a:t>
                      </a:r>
                      <a:endParaRPr lang="en-US" sz="19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extLst>
                  <a:ext uri="{0D108BD9-81ED-4DB2-BD59-A6C34878D82A}">
                    <a16:rowId xmlns:a16="http://schemas.microsoft.com/office/drawing/2014/main" val="596943878"/>
                  </a:ext>
                </a:extLst>
              </a:tr>
              <a:tr h="2962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1" dirty="0">
                          <a:effectLst/>
                          <a:latin typeface="Times" pitchFamily="2" charset="0"/>
                        </a:rPr>
                        <a:t>PROVITA 12039</a:t>
                      </a:r>
                      <a:endParaRPr lang="en-US" sz="1900" b="0" i="1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Times" pitchFamily="2" charset="0"/>
                        </a:rPr>
                        <a:t>1828*</a:t>
                      </a:r>
                      <a:endParaRPr lang="en-US" sz="19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Times" pitchFamily="2" charset="0"/>
                        </a:rPr>
                        <a:t>3067</a:t>
                      </a:r>
                      <a:endParaRPr lang="en-US" sz="19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3651**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3410*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2989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3032**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2912**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extLst>
                  <a:ext uri="{0D108BD9-81ED-4DB2-BD59-A6C34878D82A}">
                    <a16:rowId xmlns:a16="http://schemas.microsoft.com/office/drawing/2014/main" val="3330453534"/>
                  </a:ext>
                </a:extLst>
              </a:tr>
              <a:tr h="2962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1" dirty="0">
                          <a:effectLst/>
                          <a:latin typeface="Times" pitchFamily="2" charset="0"/>
                        </a:rPr>
                        <a:t>HMS BOUNTY</a:t>
                      </a:r>
                      <a:endParaRPr lang="en-US" sz="1900" b="0" i="1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1441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3164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2655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2902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2541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2981*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2782*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/>
                </a:tc>
                <a:extLst>
                  <a:ext uri="{0D108BD9-81ED-4DB2-BD59-A6C34878D82A}">
                    <a16:rowId xmlns:a16="http://schemas.microsoft.com/office/drawing/2014/main" val="782076422"/>
                  </a:ext>
                </a:extLst>
              </a:tr>
              <a:tr h="2962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1" dirty="0">
                          <a:effectLst/>
                          <a:latin typeface="Times" pitchFamily="2" charset="0"/>
                        </a:rPr>
                        <a:t>ARMADA</a:t>
                      </a:r>
                      <a:endParaRPr lang="en-US" sz="1900" b="0" i="1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Times" pitchFamily="2" charset="0"/>
                        </a:rPr>
                        <a:t>1541*</a:t>
                      </a:r>
                      <a:endParaRPr lang="en-US" sz="19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Times" pitchFamily="2" charset="0"/>
                        </a:rPr>
                        <a:t>3530*</a:t>
                      </a:r>
                      <a:endParaRPr lang="en-US" sz="19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Times" pitchFamily="2" charset="0"/>
                        </a:rPr>
                        <a:t>3575*</a:t>
                      </a:r>
                      <a:endParaRPr lang="en-US" sz="19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Times" pitchFamily="2" charset="0"/>
                        </a:rPr>
                        <a:t>2821</a:t>
                      </a:r>
                      <a:endParaRPr lang="en-US" sz="19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Times" pitchFamily="2" charset="0"/>
                        </a:rPr>
                        <a:t>2867*</a:t>
                      </a:r>
                      <a:endParaRPr lang="en-US" sz="19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Times" pitchFamily="2" charset="0"/>
                        </a:rPr>
                        <a:t>2956*</a:t>
                      </a:r>
                      <a:endParaRPr lang="en-US" sz="19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Times" pitchFamily="2" charset="0"/>
                        </a:rPr>
                        <a:t>2823*</a:t>
                      </a:r>
                      <a:endParaRPr lang="en-US" sz="19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178502"/>
                  </a:ext>
                </a:extLst>
              </a:tr>
              <a:tr h="2962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Times" pitchFamily="2" charset="0"/>
                        </a:rPr>
                        <a:t>MEAN:</a:t>
                      </a:r>
                      <a:endParaRPr lang="en-US" sz="1900" b="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643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1578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3169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Times" pitchFamily="2" charset="0"/>
                        </a:rPr>
                        <a:t>2835</a:t>
                      </a:r>
                      <a:endParaRPr lang="en-US" sz="19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Times" pitchFamily="2" charset="0"/>
                        </a:rPr>
                        <a:t>2750</a:t>
                      </a:r>
                      <a:endParaRPr lang="en-US" sz="19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2618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imes" pitchFamily="2" charset="0"/>
                        </a:rPr>
                        <a:t>2731</a:t>
                      </a:r>
                      <a:endParaRPr lang="en-US" sz="190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Times" pitchFamily="2" charset="0"/>
                        </a:rPr>
                        <a:t>2701</a:t>
                      </a:r>
                      <a:endParaRPr lang="en-US" sz="1900" dirty="0">
                        <a:effectLst/>
                        <a:latin typeface="Time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19" marR="48019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91579489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B948D092-063D-B845-A938-F835B1B88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1" y="609417"/>
            <a:ext cx="8229600" cy="48023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dirty="0">
                <a:solidFill>
                  <a:srgbClr val="064339"/>
                </a:solidFill>
                <a:latin typeface="Calisto MT" panose="02040603050505030304" pitchFamily="18" charset="77"/>
              </a:rPr>
              <a:t>PRAB Variety Trials (Navy)</a:t>
            </a:r>
            <a:endParaRPr lang="en-US" sz="4000" b="1" i="1" dirty="0">
              <a:solidFill>
                <a:srgbClr val="0643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80922" y="1089650"/>
            <a:ext cx="2683565" cy="54747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4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MSU Templat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-Point-Wordmark" id="{B922F58C-BBA5-F347-BA1F-BCD32A6C98C3}" vid="{F2D4553F-1312-E44A-AB7C-D98185B3D3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MSU Template 1</Template>
  <TotalTime>692</TotalTime>
  <Words>3641</Words>
  <Application>Microsoft Office PowerPoint</Application>
  <PresentationFormat>On-screen Show (4:3)</PresentationFormat>
  <Paragraphs>1976</Paragraphs>
  <Slides>45</Slides>
  <Notes>8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Calisto MT</vt:lpstr>
      <vt:lpstr>Gotham Book</vt:lpstr>
      <vt:lpstr>Gotham-Bold</vt:lpstr>
      <vt:lpstr>Times</vt:lpstr>
      <vt:lpstr>Wingdings</vt:lpstr>
      <vt:lpstr>MSU Template 1</vt:lpstr>
      <vt:lpstr>2019 PRAB Dry Bean Variety, Fungicide &amp; Fertility Trials</vt:lpstr>
      <vt:lpstr>Dry Bean Research  2019  </vt:lpstr>
      <vt:lpstr>  </vt:lpstr>
      <vt:lpstr>  </vt:lpstr>
      <vt:lpstr>  </vt:lpstr>
      <vt:lpstr>  </vt:lpstr>
      <vt:lpstr>Results of a difficult planting season  </vt:lpstr>
      <vt:lpstr>PRAB Variety Trials  </vt:lpstr>
      <vt:lpstr>PRAB Variety Trials (Navy)</vt:lpstr>
      <vt:lpstr>PRAB Variety Trials (Black)</vt:lpstr>
      <vt:lpstr>PRAB Variety Trials (Small Red and Pink)</vt:lpstr>
      <vt:lpstr>PRAB Variety Trials (Pinto)</vt:lpstr>
      <vt:lpstr>PRAB Variety Trials (Great Northern)</vt:lpstr>
      <vt:lpstr>PRAB Variety Trials (Cranberry)</vt:lpstr>
      <vt:lpstr>PRAB Variety Trials (Light Red Kidney)</vt:lpstr>
      <vt:lpstr>PRAB Variety Trials (Dark Red Kidney)</vt:lpstr>
      <vt:lpstr>PowerPoint Presentation</vt:lpstr>
      <vt:lpstr>PowerPoint Presentation</vt:lpstr>
      <vt:lpstr>Dry Bean Fertility   2019  </vt:lpstr>
      <vt:lpstr>Dry Bean Fertility</vt:lpstr>
      <vt:lpstr>PRAB Variety Trial Soil Test</vt:lpstr>
      <vt:lpstr>PRAB Variety Trial Tissue Test (R1)</vt:lpstr>
      <vt:lpstr>PowerPoint Presentation</vt:lpstr>
      <vt:lpstr>Phosphorus  </vt:lpstr>
      <vt:lpstr>Phosphorus </vt:lpstr>
      <vt:lpstr>Nitrogen  </vt:lpstr>
      <vt:lpstr>Nitrogen Strip Trial  </vt:lpstr>
      <vt:lpstr>Small Plot Nitrogen   </vt:lpstr>
      <vt:lpstr>Small Plot Nitrogen 2019 Tissue test (R1)    </vt:lpstr>
      <vt:lpstr>Soil Test (7/18) UTC Plots </vt:lpstr>
      <vt:lpstr>Residual Nitrogen?   </vt:lpstr>
      <vt:lpstr>Manganese  </vt:lpstr>
      <vt:lpstr>Manganese</vt:lpstr>
      <vt:lpstr>Sulfur  </vt:lpstr>
      <vt:lpstr>Sulfur   </vt:lpstr>
      <vt:lpstr>White Mold Fungicide Trials  </vt:lpstr>
      <vt:lpstr>White Mold Fungicide Trials (MRC)</vt:lpstr>
      <vt:lpstr>PowerPoint Presentation</vt:lpstr>
      <vt:lpstr>White Mold Fungicide Trials  </vt:lpstr>
      <vt:lpstr>White Mold Fungicide Trials  </vt:lpstr>
      <vt:lpstr>Planting Populations </vt:lpstr>
      <vt:lpstr>Planting Populations</vt:lpstr>
      <vt:lpstr>Planting Populations*</vt:lpstr>
      <vt:lpstr>Planting Populations </vt:lpstr>
      <vt:lpstr>  Schindler Farms Steve Hoard Farms  Dave’s Dirt Bednarski Farms  Rader Farms Giles Farms         J.A.D.E. Farms  Randall Sturm Farms  Buckley Creek Farms Atwater Farms  Lakke &amp; Ewald Farms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Davies</dc:creator>
  <cp:lastModifiedBy>Joe Cramer</cp:lastModifiedBy>
  <cp:revision>53</cp:revision>
  <cp:lastPrinted>2010-09-08T13:46:11Z</cp:lastPrinted>
  <dcterms:created xsi:type="dcterms:W3CDTF">2019-05-04T17:37:47Z</dcterms:created>
  <dcterms:modified xsi:type="dcterms:W3CDTF">2019-12-13T01:15:33Z</dcterms:modified>
</cp:coreProperties>
</file>